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65" r:id="rId3"/>
    <p:sldId id="266" r:id="rId4"/>
    <p:sldId id="267" r:id="rId5"/>
    <p:sldId id="268" r:id="rId6"/>
    <p:sldId id="269" r:id="rId7"/>
    <p:sldId id="273" r:id="rId8"/>
    <p:sldId id="279" r:id="rId9"/>
    <p:sldId id="303" r:id="rId10"/>
    <p:sldId id="304" r:id="rId11"/>
    <p:sldId id="295" r:id="rId12"/>
    <p:sldId id="296" r:id="rId13"/>
    <p:sldId id="289" r:id="rId14"/>
    <p:sldId id="297" r:id="rId15"/>
    <p:sldId id="298" r:id="rId16"/>
    <p:sldId id="302" r:id="rId17"/>
    <p:sldId id="301" r:id="rId18"/>
    <p:sldId id="319" r:id="rId19"/>
    <p:sldId id="300" r:id="rId20"/>
    <p:sldId id="292" r:id="rId21"/>
    <p:sldId id="307" r:id="rId22"/>
    <p:sldId id="308" r:id="rId23"/>
    <p:sldId id="306" r:id="rId24"/>
    <p:sldId id="313" r:id="rId25"/>
    <p:sldId id="315" r:id="rId26"/>
    <p:sldId id="312" r:id="rId27"/>
    <p:sldId id="317" r:id="rId28"/>
    <p:sldId id="316" r:id="rId29"/>
    <p:sldId id="318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28199-EC18-416C-9BFD-7C48781BF639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636E7-17CE-4709-B517-7B99CE6F7E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606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Wangslijmvlies cellen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3A03F-28DB-4103-8837-FE0A118E723E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6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Kern wangslijmvlies cel met gekleurde chromosomen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3A03F-28DB-4103-8837-FE0A118E723E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5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Chromosoom (deel van het DNA) is een kluwen van een lang draadvormig molecuul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3A03F-28DB-4103-8837-FE0A118E723E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2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4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05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39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7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7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8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8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7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7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2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32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9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4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22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F56D0-8611-49D3-9D76-6ECC5160E06F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34ED-ED84-4BD5-900C-FE640A8D88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61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2662-CEF1-47E5-94D6-23C6D74B5B67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1-5-2023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3BAB-8FED-4E43-9F04-919AFF3C396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7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82.197.222.58/foto/200812121229086711_105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" y="0"/>
            <a:ext cx="9163207" cy="70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A498C7E-FA3F-4B94-A64B-4AA46D393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6" t="2441" r="35421" b="6510"/>
          <a:stretch/>
        </p:blipFill>
        <p:spPr>
          <a:xfrm>
            <a:off x="689033" y="557302"/>
            <a:ext cx="4518437" cy="514782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905A877-947E-4C1E-AC16-3EC17357AF52}"/>
              </a:ext>
            </a:extLst>
          </p:cNvPr>
          <p:cNvSpPr txBox="1"/>
          <p:nvPr/>
        </p:nvSpPr>
        <p:spPr>
          <a:xfrm>
            <a:off x="4786184" y="5898292"/>
            <a:ext cx="38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Tabel 71C</a:t>
            </a:r>
          </a:p>
        </p:txBody>
      </p:sp>
    </p:spTree>
    <p:extLst>
      <p:ext uri="{BB962C8B-B14F-4D97-AF65-F5344CB8AC3E}">
        <p14:creationId xmlns:p14="http://schemas.microsoft.com/office/powerpoint/2010/main" val="21696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B7A7D7B8-A52D-4B93-BC8F-EE45518A7C13}"/>
              </a:ext>
            </a:extLst>
          </p:cNvPr>
          <p:cNvGrpSpPr/>
          <p:nvPr/>
        </p:nvGrpSpPr>
        <p:grpSpPr>
          <a:xfrm>
            <a:off x="930792" y="326464"/>
            <a:ext cx="7933729" cy="6700433"/>
            <a:chOff x="939338" y="-75189"/>
            <a:chExt cx="7933729" cy="6700433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/>
            <a:srcRect l="48064"/>
            <a:stretch/>
          </p:blipFill>
          <p:spPr>
            <a:xfrm>
              <a:off x="4580546" y="-75189"/>
              <a:ext cx="4292521" cy="6607221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>
              <a:off x="3541222" y="507076"/>
              <a:ext cx="1454727" cy="374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/>
            <p:cNvSpPr/>
            <p:nvPr/>
          </p:nvSpPr>
          <p:spPr>
            <a:xfrm>
              <a:off x="4106487" y="2244436"/>
              <a:ext cx="980902" cy="590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PIJL-RECHTS 4"/>
            <p:cNvSpPr/>
            <p:nvPr/>
          </p:nvSpPr>
          <p:spPr>
            <a:xfrm>
              <a:off x="4929447" y="2161309"/>
              <a:ext cx="473825" cy="33250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3657600" y="4721629"/>
              <a:ext cx="1429789" cy="523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Gelijkbenige driehoek 6"/>
            <p:cNvSpPr/>
            <p:nvPr/>
          </p:nvSpPr>
          <p:spPr>
            <a:xfrm>
              <a:off x="3611878" y="4530436"/>
              <a:ext cx="698270" cy="1911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Gelijkbenige driehoek 7"/>
            <p:cNvSpPr/>
            <p:nvPr/>
          </p:nvSpPr>
          <p:spPr>
            <a:xfrm>
              <a:off x="4771505" y="4035455"/>
              <a:ext cx="517674" cy="6861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939338" y="5353396"/>
              <a:ext cx="1338349" cy="681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4995949" y="2327563"/>
              <a:ext cx="170410" cy="166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7398327" y="5407803"/>
              <a:ext cx="1321724" cy="627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2768138" y="6201295"/>
              <a:ext cx="4231178" cy="423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75DBEBE5-AA98-4A4A-9773-8460DCB00DBF}"/>
              </a:ext>
            </a:extLst>
          </p:cNvPr>
          <p:cNvSpPr txBox="1"/>
          <p:nvPr/>
        </p:nvSpPr>
        <p:spPr>
          <a:xfrm>
            <a:off x="3952467" y="111525"/>
            <a:ext cx="3693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coderende streng     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                        matrijsstreng</a:t>
            </a:r>
          </a:p>
        </p:txBody>
      </p:sp>
    </p:spTree>
    <p:extLst>
      <p:ext uri="{BB962C8B-B14F-4D97-AF65-F5344CB8AC3E}">
        <p14:creationId xmlns:p14="http://schemas.microsoft.com/office/powerpoint/2010/main" val="31044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B7A7D7B8-A52D-4B93-BC8F-EE45518A7C13}"/>
              </a:ext>
            </a:extLst>
          </p:cNvPr>
          <p:cNvGrpSpPr/>
          <p:nvPr/>
        </p:nvGrpSpPr>
        <p:grpSpPr>
          <a:xfrm>
            <a:off x="599466" y="326464"/>
            <a:ext cx="8265055" cy="6700433"/>
            <a:chOff x="608012" y="-75189"/>
            <a:chExt cx="8265055" cy="6700433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012" y="-75189"/>
              <a:ext cx="8265055" cy="6607221"/>
            </a:xfrm>
            <a:prstGeom prst="rect">
              <a:avLst/>
            </a:prstGeom>
          </p:spPr>
        </p:pic>
        <p:sp>
          <p:nvSpPr>
            <p:cNvPr id="3" name="Rechthoek 2"/>
            <p:cNvSpPr/>
            <p:nvPr/>
          </p:nvSpPr>
          <p:spPr>
            <a:xfrm>
              <a:off x="3541222" y="507076"/>
              <a:ext cx="1454727" cy="374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/>
            <p:cNvSpPr/>
            <p:nvPr/>
          </p:nvSpPr>
          <p:spPr>
            <a:xfrm>
              <a:off x="4106487" y="2244436"/>
              <a:ext cx="980902" cy="590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" name="PIJL-RECHTS 4"/>
            <p:cNvSpPr/>
            <p:nvPr/>
          </p:nvSpPr>
          <p:spPr>
            <a:xfrm>
              <a:off x="4929447" y="2161309"/>
              <a:ext cx="473825" cy="332509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3657600" y="4721629"/>
              <a:ext cx="1429789" cy="523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Gelijkbenige driehoek 6"/>
            <p:cNvSpPr/>
            <p:nvPr/>
          </p:nvSpPr>
          <p:spPr>
            <a:xfrm>
              <a:off x="3611878" y="4530436"/>
              <a:ext cx="698270" cy="1911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Gelijkbenige driehoek 7"/>
            <p:cNvSpPr/>
            <p:nvPr/>
          </p:nvSpPr>
          <p:spPr>
            <a:xfrm>
              <a:off x="4771505" y="4035455"/>
              <a:ext cx="517674" cy="68617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939338" y="5353396"/>
              <a:ext cx="1338349" cy="681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/>
            <p:cNvSpPr/>
            <p:nvPr/>
          </p:nvSpPr>
          <p:spPr>
            <a:xfrm>
              <a:off x="4995949" y="2327563"/>
              <a:ext cx="170410" cy="166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/>
            <p:cNvSpPr/>
            <p:nvPr/>
          </p:nvSpPr>
          <p:spPr>
            <a:xfrm>
              <a:off x="7398327" y="5407803"/>
              <a:ext cx="1321724" cy="627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2768138" y="6201295"/>
              <a:ext cx="4231178" cy="4239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5" name="Tekstvak 14">
            <a:extLst>
              <a:ext uri="{FF2B5EF4-FFF2-40B4-BE49-F238E27FC236}">
                <a16:creationId xmlns:a16="http://schemas.microsoft.com/office/drawing/2014/main" id="{75DBEBE5-AA98-4A4A-9773-8460DCB00DBF}"/>
              </a:ext>
            </a:extLst>
          </p:cNvPr>
          <p:cNvSpPr txBox="1"/>
          <p:nvPr/>
        </p:nvSpPr>
        <p:spPr>
          <a:xfrm>
            <a:off x="3952467" y="111525"/>
            <a:ext cx="3693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coderende streng      </a:t>
            </a:r>
          </a:p>
          <a:p>
            <a:r>
              <a:rPr lang="nl-NL" dirty="0">
                <a:solidFill>
                  <a:srgbClr val="FF0000"/>
                </a:solidFill>
              </a:rPr>
              <a:t>                                           matrijsstreng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2804FEA-BA28-4F45-B609-944043B5C74D}"/>
              </a:ext>
            </a:extLst>
          </p:cNvPr>
          <p:cNvSpPr txBox="1"/>
          <p:nvPr/>
        </p:nvSpPr>
        <p:spPr>
          <a:xfrm>
            <a:off x="2956845" y="62892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3712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24B9DB5-2897-423F-B808-8359A6DFC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0" t="6262" r="16729" b="13489"/>
          <a:stretch/>
        </p:blipFill>
        <p:spPr>
          <a:xfrm>
            <a:off x="606751" y="460383"/>
            <a:ext cx="7759581" cy="55606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CDEF082-E9FD-4D79-B419-934753422D0B}"/>
              </a:ext>
            </a:extLst>
          </p:cNvPr>
          <p:cNvSpPr txBox="1"/>
          <p:nvPr/>
        </p:nvSpPr>
        <p:spPr>
          <a:xfrm>
            <a:off x="6708988" y="6136007"/>
            <a:ext cx="38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Tabel 71E</a:t>
            </a:r>
          </a:p>
        </p:txBody>
      </p:sp>
    </p:spTree>
    <p:extLst>
      <p:ext uri="{BB962C8B-B14F-4D97-AF65-F5344CB8AC3E}">
        <p14:creationId xmlns:p14="http://schemas.microsoft.com/office/powerpoint/2010/main" val="29434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DF5EDFBB-9294-4ED3-ABB3-0D3288721BE7}"/>
              </a:ext>
            </a:extLst>
          </p:cNvPr>
          <p:cNvGrpSpPr/>
          <p:nvPr/>
        </p:nvGrpSpPr>
        <p:grpSpPr>
          <a:xfrm>
            <a:off x="512808" y="2671345"/>
            <a:ext cx="8469539" cy="1434514"/>
            <a:chOff x="808900" y="2572807"/>
            <a:chExt cx="8469539" cy="1434514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8" t="34522" r="42165" b="40322"/>
            <a:stretch/>
          </p:blipFill>
          <p:spPr>
            <a:xfrm>
              <a:off x="808900" y="2572807"/>
              <a:ext cx="3318963" cy="1042064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B6D766A3-BEF1-45D1-A036-ECAFCB4B8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74" t="34522" b="40322"/>
            <a:stretch/>
          </p:blipFill>
          <p:spPr>
            <a:xfrm>
              <a:off x="4572000" y="2572807"/>
              <a:ext cx="4706439" cy="104206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179D8FF8-4A0B-4852-914D-F6386A6685EB}"/>
                </a:ext>
              </a:extLst>
            </p:cNvPr>
            <p:cNvSpPr txBox="1"/>
            <p:nvPr/>
          </p:nvSpPr>
          <p:spPr>
            <a:xfrm>
              <a:off x="2174966" y="2691576"/>
              <a:ext cx="5386251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nl-NL" dirty="0">
                  <a:solidFill>
                    <a:srgbClr val="FF0000"/>
                  </a:solidFill>
                </a:rPr>
                <a:t>In celkern                                                   Op ribosomen</a:t>
              </a:r>
            </a:p>
            <a:p>
              <a:r>
                <a:rPr lang="nl-NL" dirty="0">
                  <a:solidFill>
                    <a:srgbClr val="FF0000"/>
                  </a:solidFill>
                </a:rPr>
                <a:t>                                                                    met </a:t>
              </a:r>
              <a:r>
                <a:rPr lang="nl-NL" dirty="0" err="1">
                  <a:solidFill>
                    <a:srgbClr val="FF0000"/>
                  </a:solidFill>
                </a:rPr>
                <a:t>t-RNA</a:t>
              </a:r>
              <a:endParaRPr lang="nl-NL" dirty="0">
                <a:solidFill>
                  <a:srgbClr val="FF0000"/>
                </a:solidFill>
              </a:endParaRPr>
            </a:p>
            <a:p>
              <a:endParaRPr lang="nl-NL" dirty="0"/>
            </a:p>
            <a:p>
              <a:endParaRPr lang="nl-NL" dirty="0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3D877859-73FB-4DB7-8B0F-392A40182DFF}"/>
                </a:ext>
              </a:extLst>
            </p:cNvPr>
            <p:cNvSpPr txBox="1"/>
            <p:nvPr/>
          </p:nvSpPr>
          <p:spPr>
            <a:xfrm>
              <a:off x="4068000" y="2801451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/>
                <a:t>m-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5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55831" y="1242371"/>
            <a:ext cx="242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Code m-RNA is gelijk aan de code van de coderende streng in het DNA, alleen U i.p.v. T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F5EDFBB-9294-4ED3-ABB3-0D3288721BE7}"/>
              </a:ext>
            </a:extLst>
          </p:cNvPr>
          <p:cNvGrpSpPr/>
          <p:nvPr/>
        </p:nvGrpSpPr>
        <p:grpSpPr>
          <a:xfrm>
            <a:off x="512808" y="2671345"/>
            <a:ext cx="8469539" cy="1434514"/>
            <a:chOff x="808900" y="2572807"/>
            <a:chExt cx="8469539" cy="1434514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8" t="34522" r="42165" b="40322"/>
            <a:stretch/>
          </p:blipFill>
          <p:spPr>
            <a:xfrm>
              <a:off x="808900" y="2572807"/>
              <a:ext cx="3318963" cy="1042064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B6D766A3-BEF1-45D1-A036-ECAFCB4B8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74" t="34522" b="40322"/>
            <a:stretch/>
          </p:blipFill>
          <p:spPr>
            <a:xfrm>
              <a:off x="4572000" y="2572807"/>
              <a:ext cx="4706439" cy="104206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179D8FF8-4A0B-4852-914D-F6386A6685EB}"/>
                </a:ext>
              </a:extLst>
            </p:cNvPr>
            <p:cNvSpPr txBox="1"/>
            <p:nvPr/>
          </p:nvSpPr>
          <p:spPr>
            <a:xfrm>
              <a:off x="2174966" y="2691576"/>
              <a:ext cx="5386251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nl-NL" dirty="0"/>
                <a:t>In celkern                                                   Op ribosomen</a:t>
              </a:r>
            </a:p>
            <a:p>
              <a:r>
                <a:rPr lang="nl-NL" dirty="0"/>
                <a:t>                                                                    met </a:t>
              </a:r>
              <a:r>
                <a:rPr lang="nl-NL" dirty="0" err="1"/>
                <a:t>t-RNA</a:t>
              </a:r>
              <a:endParaRPr lang="nl-NL" dirty="0"/>
            </a:p>
            <a:p>
              <a:endParaRPr lang="nl-NL" dirty="0"/>
            </a:p>
            <a:p>
              <a:endParaRPr lang="nl-NL" dirty="0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3D877859-73FB-4DB7-8B0F-392A40182DFF}"/>
                </a:ext>
              </a:extLst>
            </p:cNvPr>
            <p:cNvSpPr txBox="1"/>
            <p:nvPr/>
          </p:nvSpPr>
          <p:spPr>
            <a:xfrm>
              <a:off x="4068000" y="2801451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/>
                <a:t>m-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2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55831" y="1242371"/>
            <a:ext cx="2427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Code m-RNA is gelijk aan de code van de coderende streng in het DNA, alleen U i.p.v. T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5415904" y="3960420"/>
            <a:ext cx="206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Drie basen in mRNA coderen voor een aminozuur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DF5EDFBB-9294-4ED3-ABB3-0D3288721BE7}"/>
              </a:ext>
            </a:extLst>
          </p:cNvPr>
          <p:cNvGrpSpPr/>
          <p:nvPr/>
        </p:nvGrpSpPr>
        <p:grpSpPr>
          <a:xfrm>
            <a:off x="512808" y="2671345"/>
            <a:ext cx="8469539" cy="1434514"/>
            <a:chOff x="808900" y="2572807"/>
            <a:chExt cx="8469539" cy="1434514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8" t="34522" r="42165" b="40322"/>
            <a:stretch/>
          </p:blipFill>
          <p:spPr>
            <a:xfrm>
              <a:off x="808900" y="2572807"/>
              <a:ext cx="3318963" cy="1042064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B6D766A3-BEF1-45D1-A036-ECAFCB4B8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74" t="34522" b="40322"/>
            <a:stretch/>
          </p:blipFill>
          <p:spPr>
            <a:xfrm>
              <a:off x="4572000" y="2572807"/>
              <a:ext cx="4706439" cy="1042064"/>
            </a:xfrm>
            <a:prstGeom prst="rect">
              <a:avLst/>
            </a:prstGeom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179D8FF8-4A0B-4852-914D-F6386A6685EB}"/>
                </a:ext>
              </a:extLst>
            </p:cNvPr>
            <p:cNvSpPr txBox="1"/>
            <p:nvPr/>
          </p:nvSpPr>
          <p:spPr>
            <a:xfrm>
              <a:off x="2174966" y="2691576"/>
              <a:ext cx="5386251" cy="131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nl-NL" dirty="0"/>
                <a:t>In celkern                                                   Op ribosomen</a:t>
              </a:r>
            </a:p>
            <a:p>
              <a:r>
                <a:rPr lang="nl-NL" dirty="0"/>
                <a:t>                                                                    met </a:t>
              </a:r>
              <a:r>
                <a:rPr lang="nl-NL" dirty="0" err="1"/>
                <a:t>t-RNA</a:t>
              </a:r>
              <a:endParaRPr lang="nl-NL" dirty="0"/>
            </a:p>
            <a:p>
              <a:endParaRPr lang="nl-NL" dirty="0"/>
            </a:p>
            <a:p>
              <a:endParaRPr lang="nl-NL" dirty="0"/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3D877859-73FB-4DB7-8B0F-392A40182DFF}"/>
                </a:ext>
              </a:extLst>
            </p:cNvPr>
            <p:cNvSpPr txBox="1"/>
            <p:nvPr/>
          </p:nvSpPr>
          <p:spPr>
            <a:xfrm>
              <a:off x="4068000" y="2801451"/>
              <a:ext cx="638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/>
                <a:t>m-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9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B98FCE0-9D8A-44DE-A646-6FCE447FA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89" y="514883"/>
            <a:ext cx="5939327" cy="59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5C8791E-5280-4688-A576-15C0FEA0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7" r="42667" b="5767"/>
          <a:stretch/>
        </p:blipFill>
        <p:spPr>
          <a:xfrm>
            <a:off x="3300547" y="539931"/>
            <a:ext cx="4553037" cy="544956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7A45EAF-207D-448C-B775-8685B6356516}"/>
              </a:ext>
            </a:extLst>
          </p:cNvPr>
          <p:cNvSpPr txBox="1"/>
          <p:nvPr/>
        </p:nvSpPr>
        <p:spPr>
          <a:xfrm>
            <a:off x="602030" y="420290"/>
            <a:ext cx="2259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Genetische code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C9F4857-03F6-4CD0-A925-7DD4566953A4}"/>
              </a:ext>
            </a:extLst>
          </p:cNvPr>
          <p:cNvSpPr txBox="1"/>
          <p:nvPr/>
        </p:nvSpPr>
        <p:spPr>
          <a:xfrm>
            <a:off x="6350064" y="6144553"/>
            <a:ext cx="1700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Tabel 71G</a:t>
            </a:r>
          </a:p>
        </p:txBody>
      </p:sp>
    </p:spTree>
    <p:extLst>
      <p:ext uri="{BB962C8B-B14F-4D97-AF65-F5344CB8AC3E}">
        <p14:creationId xmlns:p14="http://schemas.microsoft.com/office/powerpoint/2010/main" val="11793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8" t="9267" r="2728" b="10894"/>
          <a:stretch/>
        </p:blipFill>
        <p:spPr>
          <a:xfrm>
            <a:off x="1884632" y="623850"/>
            <a:ext cx="5674407" cy="521208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kstvak 2"/>
          <p:cNvSpPr txBox="1"/>
          <p:nvPr/>
        </p:nvSpPr>
        <p:spPr>
          <a:xfrm>
            <a:off x="4786184" y="5898292"/>
            <a:ext cx="38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                 Tabel 71J</a:t>
            </a:r>
          </a:p>
        </p:txBody>
      </p:sp>
    </p:spTree>
    <p:extLst>
      <p:ext uri="{BB962C8B-B14F-4D97-AF65-F5344CB8AC3E}">
        <p14:creationId xmlns:p14="http://schemas.microsoft.com/office/powerpoint/2010/main" val="26150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4" y="-48781"/>
            <a:ext cx="7865326" cy="707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139">
            <a:extLst>
              <a:ext uri="{FF2B5EF4-FFF2-40B4-BE49-F238E27FC236}">
                <a16:creationId xmlns:a16="http://schemas.microsoft.com/office/drawing/2014/main" id="{0AB6A6F3-933C-4EA0-AF1B-8B7F20A86B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73177" y="194301"/>
            <a:ext cx="92310" cy="2038664"/>
            <a:chOff x="927" y="31"/>
            <a:chExt cx="591" cy="16782"/>
          </a:xfrm>
        </p:grpSpPr>
        <p:pic>
          <p:nvPicPr>
            <p:cNvPr id="284" name="Picture 140">
              <a:extLst>
                <a:ext uri="{FF2B5EF4-FFF2-40B4-BE49-F238E27FC236}">
                  <a16:creationId xmlns:a16="http://schemas.microsoft.com/office/drawing/2014/main" id="{42458899-5690-4B38-8067-6004F825A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141">
              <a:extLst>
                <a:ext uri="{FF2B5EF4-FFF2-40B4-BE49-F238E27FC236}">
                  <a16:creationId xmlns:a16="http://schemas.microsoft.com/office/drawing/2014/main" id="{3684A3D8-D262-46DA-BE5C-63948950B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142">
              <a:extLst>
                <a:ext uri="{FF2B5EF4-FFF2-40B4-BE49-F238E27FC236}">
                  <a16:creationId xmlns:a16="http://schemas.microsoft.com/office/drawing/2014/main" id="{6A0FFD03-3958-4CB5-97A5-60CFF9A72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143">
              <a:extLst>
                <a:ext uri="{FF2B5EF4-FFF2-40B4-BE49-F238E27FC236}">
                  <a16:creationId xmlns:a16="http://schemas.microsoft.com/office/drawing/2014/main" id="{F079AF9F-F3F6-4DDE-84A5-24E9F1017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144">
              <a:extLst>
                <a:ext uri="{FF2B5EF4-FFF2-40B4-BE49-F238E27FC236}">
                  <a16:creationId xmlns:a16="http://schemas.microsoft.com/office/drawing/2014/main" id="{7B1F4C44-655A-45CE-8470-5BE588DD8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145">
              <a:extLst>
                <a:ext uri="{FF2B5EF4-FFF2-40B4-BE49-F238E27FC236}">
                  <a16:creationId xmlns:a16="http://schemas.microsoft.com/office/drawing/2014/main" id="{41398493-05D6-47DF-820E-8D2710C9A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146">
              <a:extLst>
                <a:ext uri="{FF2B5EF4-FFF2-40B4-BE49-F238E27FC236}">
                  <a16:creationId xmlns:a16="http://schemas.microsoft.com/office/drawing/2014/main" id="{D0B461C1-505D-436A-9101-554D2E473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147">
              <a:extLst>
                <a:ext uri="{FF2B5EF4-FFF2-40B4-BE49-F238E27FC236}">
                  <a16:creationId xmlns:a16="http://schemas.microsoft.com/office/drawing/2014/main" id="{C36A0D13-820D-45B7-8462-597B9567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148">
              <a:extLst>
                <a:ext uri="{FF2B5EF4-FFF2-40B4-BE49-F238E27FC236}">
                  <a16:creationId xmlns:a16="http://schemas.microsoft.com/office/drawing/2014/main" id="{F46D78F9-2E97-4122-B7A4-571204B8F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149">
              <a:extLst>
                <a:ext uri="{FF2B5EF4-FFF2-40B4-BE49-F238E27FC236}">
                  <a16:creationId xmlns:a16="http://schemas.microsoft.com/office/drawing/2014/main" id="{870BD960-3484-4C41-BE89-A26D2DC45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 139">
            <a:extLst>
              <a:ext uri="{FF2B5EF4-FFF2-40B4-BE49-F238E27FC236}">
                <a16:creationId xmlns:a16="http://schemas.microsoft.com/office/drawing/2014/main" id="{3585013A-46A4-428B-8EB4-4B3943803C2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57578" y="195317"/>
            <a:ext cx="92310" cy="2038664"/>
            <a:chOff x="927" y="31"/>
            <a:chExt cx="591" cy="16782"/>
          </a:xfrm>
        </p:grpSpPr>
        <p:pic>
          <p:nvPicPr>
            <p:cNvPr id="295" name="Picture 140">
              <a:extLst>
                <a:ext uri="{FF2B5EF4-FFF2-40B4-BE49-F238E27FC236}">
                  <a16:creationId xmlns:a16="http://schemas.microsoft.com/office/drawing/2014/main" id="{68D8AA4C-0B72-4D28-B00F-067166BE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141">
              <a:extLst>
                <a:ext uri="{FF2B5EF4-FFF2-40B4-BE49-F238E27FC236}">
                  <a16:creationId xmlns:a16="http://schemas.microsoft.com/office/drawing/2014/main" id="{EA608691-B3B8-4638-84DA-E0DD62B00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142">
              <a:extLst>
                <a:ext uri="{FF2B5EF4-FFF2-40B4-BE49-F238E27FC236}">
                  <a16:creationId xmlns:a16="http://schemas.microsoft.com/office/drawing/2014/main" id="{1E31F55D-B210-496B-904B-1A194174D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143">
              <a:extLst>
                <a:ext uri="{FF2B5EF4-FFF2-40B4-BE49-F238E27FC236}">
                  <a16:creationId xmlns:a16="http://schemas.microsoft.com/office/drawing/2014/main" id="{2EBEBEA1-9599-4535-B41C-2EEFE891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144">
              <a:extLst>
                <a:ext uri="{FF2B5EF4-FFF2-40B4-BE49-F238E27FC236}">
                  <a16:creationId xmlns:a16="http://schemas.microsoft.com/office/drawing/2014/main" id="{D671BC11-37DD-4307-8CB2-E6CFE845A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145">
              <a:extLst>
                <a:ext uri="{FF2B5EF4-FFF2-40B4-BE49-F238E27FC236}">
                  <a16:creationId xmlns:a16="http://schemas.microsoft.com/office/drawing/2014/main" id="{2183F564-AE15-45AF-A29D-7A3A09077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146">
              <a:extLst>
                <a:ext uri="{FF2B5EF4-FFF2-40B4-BE49-F238E27FC236}">
                  <a16:creationId xmlns:a16="http://schemas.microsoft.com/office/drawing/2014/main" id="{C451DAED-BFAC-45E5-A67B-E9F7F0E94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147">
              <a:extLst>
                <a:ext uri="{FF2B5EF4-FFF2-40B4-BE49-F238E27FC236}">
                  <a16:creationId xmlns:a16="http://schemas.microsoft.com/office/drawing/2014/main" id="{8ACDA225-B300-4237-BDAF-2901F793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148">
              <a:extLst>
                <a:ext uri="{FF2B5EF4-FFF2-40B4-BE49-F238E27FC236}">
                  <a16:creationId xmlns:a16="http://schemas.microsoft.com/office/drawing/2014/main" id="{269F4FE1-CCD3-415C-8FF6-9803FEC4F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149">
              <a:extLst>
                <a:ext uri="{FF2B5EF4-FFF2-40B4-BE49-F238E27FC236}">
                  <a16:creationId xmlns:a16="http://schemas.microsoft.com/office/drawing/2014/main" id="{9064E8E2-687B-43D6-BDF9-F352A5C56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5" name="Group 139">
            <a:extLst>
              <a:ext uri="{FF2B5EF4-FFF2-40B4-BE49-F238E27FC236}">
                <a16:creationId xmlns:a16="http://schemas.microsoft.com/office/drawing/2014/main" id="{912B2A2E-A3ED-41DA-903C-8B9D5129917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54464" y="194612"/>
            <a:ext cx="92310" cy="2038664"/>
            <a:chOff x="927" y="31"/>
            <a:chExt cx="591" cy="16782"/>
          </a:xfrm>
        </p:grpSpPr>
        <p:pic>
          <p:nvPicPr>
            <p:cNvPr id="306" name="Picture 140">
              <a:extLst>
                <a:ext uri="{FF2B5EF4-FFF2-40B4-BE49-F238E27FC236}">
                  <a16:creationId xmlns:a16="http://schemas.microsoft.com/office/drawing/2014/main" id="{2313465D-BFFD-48F6-A8E6-4D527741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" name="Picture 141">
              <a:extLst>
                <a:ext uri="{FF2B5EF4-FFF2-40B4-BE49-F238E27FC236}">
                  <a16:creationId xmlns:a16="http://schemas.microsoft.com/office/drawing/2014/main" id="{93F3E0AC-43E5-4DC3-9094-6C8E33641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142">
              <a:extLst>
                <a:ext uri="{FF2B5EF4-FFF2-40B4-BE49-F238E27FC236}">
                  <a16:creationId xmlns:a16="http://schemas.microsoft.com/office/drawing/2014/main" id="{31C7EF09-FE08-49FC-800E-30ACDDF8C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143">
              <a:extLst>
                <a:ext uri="{FF2B5EF4-FFF2-40B4-BE49-F238E27FC236}">
                  <a16:creationId xmlns:a16="http://schemas.microsoft.com/office/drawing/2014/main" id="{CF5CCE68-1803-4D19-BC0F-2A09FD50C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144">
              <a:extLst>
                <a:ext uri="{FF2B5EF4-FFF2-40B4-BE49-F238E27FC236}">
                  <a16:creationId xmlns:a16="http://schemas.microsoft.com/office/drawing/2014/main" id="{1154BBFD-7FDF-46AD-B138-8B512DB9C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145">
              <a:extLst>
                <a:ext uri="{FF2B5EF4-FFF2-40B4-BE49-F238E27FC236}">
                  <a16:creationId xmlns:a16="http://schemas.microsoft.com/office/drawing/2014/main" id="{2FA9F687-7527-404B-BAC8-A0B890FB1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46">
              <a:extLst>
                <a:ext uri="{FF2B5EF4-FFF2-40B4-BE49-F238E27FC236}">
                  <a16:creationId xmlns:a16="http://schemas.microsoft.com/office/drawing/2014/main" id="{8F342ADA-B119-4EEB-8AA8-26F4BA293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147">
              <a:extLst>
                <a:ext uri="{FF2B5EF4-FFF2-40B4-BE49-F238E27FC236}">
                  <a16:creationId xmlns:a16="http://schemas.microsoft.com/office/drawing/2014/main" id="{04FF12BD-1F83-4687-9F77-34C5CF24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" name="Picture 148">
              <a:extLst>
                <a:ext uri="{FF2B5EF4-FFF2-40B4-BE49-F238E27FC236}">
                  <a16:creationId xmlns:a16="http://schemas.microsoft.com/office/drawing/2014/main" id="{FEB10DFD-F9EC-4A35-8BAE-61DB8823B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149">
              <a:extLst>
                <a:ext uri="{FF2B5EF4-FFF2-40B4-BE49-F238E27FC236}">
                  <a16:creationId xmlns:a16="http://schemas.microsoft.com/office/drawing/2014/main" id="{BE9342EC-43FE-447B-8CE1-42BD749F7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6" name="Group 139">
            <a:extLst>
              <a:ext uri="{FF2B5EF4-FFF2-40B4-BE49-F238E27FC236}">
                <a16:creationId xmlns:a16="http://schemas.microsoft.com/office/drawing/2014/main" id="{8987CE84-5429-4EBB-80BA-AB8E82BAB5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83797" y="193990"/>
            <a:ext cx="92310" cy="2038664"/>
            <a:chOff x="927" y="31"/>
            <a:chExt cx="591" cy="16782"/>
          </a:xfrm>
        </p:grpSpPr>
        <p:pic>
          <p:nvPicPr>
            <p:cNvPr id="317" name="Picture 140">
              <a:extLst>
                <a:ext uri="{FF2B5EF4-FFF2-40B4-BE49-F238E27FC236}">
                  <a16:creationId xmlns:a16="http://schemas.microsoft.com/office/drawing/2014/main" id="{9E7BDB7B-D320-405B-BFE6-57DE3CC56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" name="Picture 141">
              <a:extLst>
                <a:ext uri="{FF2B5EF4-FFF2-40B4-BE49-F238E27FC236}">
                  <a16:creationId xmlns:a16="http://schemas.microsoft.com/office/drawing/2014/main" id="{E219E083-1CA7-4950-9AC1-E9963392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" name="Picture 142">
              <a:extLst>
                <a:ext uri="{FF2B5EF4-FFF2-40B4-BE49-F238E27FC236}">
                  <a16:creationId xmlns:a16="http://schemas.microsoft.com/office/drawing/2014/main" id="{BAB45BDE-9293-4F67-881D-13EA7085E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" name="Picture 143">
              <a:extLst>
                <a:ext uri="{FF2B5EF4-FFF2-40B4-BE49-F238E27FC236}">
                  <a16:creationId xmlns:a16="http://schemas.microsoft.com/office/drawing/2014/main" id="{B5386866-56D3-4BAD-826E-69108343C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" name="Picture 144">
              <a:extLst>
                <a:ext uri="{FF2B5EF4-FFF2-40B4-BE49-F238E27FC236}">
                  <a16:creationId xmlns:a16="http://schemas.microsoft.com/office/drawing/2014/main" id="{C0E8CDC8-D612-4EDD-A1F9-589459B2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" name="Picture 145">
              <a:extLst>
                <a:ext uri="{FF2B5EF4-FFF2-40B4-BE49-F238E27FC236}">
                  <a16:creationId xmlns:a16="http://schemas.microsoft.com/office/drawing/2014/main" id="{4B8D4055-2A92-44CD-BDC8-8DCA744D2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" name="Picture 146">
              <a:extLst>
                <a:ext uri="{FF2B5EF4-FFF2-40B4-BE49-F238E27FC236}">
                  <a16:creationId xmlns:a16="http://schemas.microsoft.com/office/drawing/2014/main" id="{24700349-5EDD-402C-A4C7-0347A1241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Picture 147">
              <a:extLst>
                <a:ext uri="{FF2B5EF4-FFF2-40B4-BE49-F238E27FC236}">
                  <a16:creationId xmlns:a16="http://schemas.microsoft.com/office/drawing/2014/main" id="{6C45601C-9F3E-4BFF-8D43-178940009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Picture 148">
              <a:extLst>
                <a:ext uri="{FF2B5EF4-FFF2-40B4-BE49-F238E27FC236}">
                  <a16:creationId xmlns:a16="http://schemas.microsoft.com/office/drawing/2014/main" id="{F774B98E-7281-4ACB-AB55-3E72951C5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Picture 149">
              <a:extLst>
                <a:ext uri="{FF2B5EF4-FFF2-40B4-BE49-F238E27FC236}">
                  <a16:creationId xmlns:a16="http://schemas.microsoft.com/office/drawing/2014/main" id="{5C45BF95-826B-4289-AB03-084A8E5F4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" name="Group 139">
            <a:extLst>
              <a:ext uri="{FF2B5EF4-FFF2-40B4-BE49-F238E27FC236}">
                <a16:creationId xmlns:a16="http://schemas.microsoft.com/office/drawing/2014/main" id="{AA2CA952-7758-404A-B3A1-24F3AF5780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95971" y="193834"/>
            <a:ext cx="92310" cy="2038664"/>
            <a:chOff x="927" y="31"/>
            <a:chExt cx="591" cy="16782"/>
          </a:xfrm>
        </p:grpSpPr>
        <p:pic>
          <p:nvPicPr>
            <p:cNvPr id="328" name="Picture 140">
              <a:extLst>
                <a:ext uri="{FF2B5EF4-FFF2-40B4-BE49-F238E27FC236}">
                  <a16:creationId xmlns:a16="http://schemas.microsoft.com/office/drawing/2014/main" id="{28C9A186-B1C8-43BE-B1B2-81654BC61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141">
              <a:extLst>
                <a:ext uri="{FF2B5EF4-FFF2-40B4-BE49-F238E27FC236}">
                  <a16:creationId xmlns:a16="http://schemas.microsoft.com/office/drawing/2014/main" id="{26734563-A193-40D5-9D71-64506EEBC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142">
              <a:extLst>
                <a:ext uri="{FF2B5EF4-FFF2-40B4-BE49-F238E27FC236}">
                  <a16:creationId xmlns:a16="http://schemas.microsoft.com/office/drawing/2014/main" id="{B6FCADDC-783F-47F9-80AA-A50A26E57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143">
              <a:extLst>
                <a:ext uri="{FF2B5EF4-FFF2-40B4-BE49-F238E27FC236}">
                  <a16:creationId xmlns:a16="http://schemas.microsoft.com/office/drawing/2014/main" id="{EA21D648-91C2-4E27-97AF-65EB7CAD1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144">
              <a:extLst>
                <a:ext uri="{FF2B5EF4-FFF2-40B4-BE49-F238E27FC236}">
                  <a16:creationId xmlns:a16="http://schemas.microsoft.com/office/drawing/2014/main" id="{F8ACD1FE-A7AC-4B3C-848E-CC05F2C80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145">
              <a:extLst>
                <a:ext uri="{FF2B5EF4-FFF2-40B4-BE49-F238E27FC236}">
                  <a16:creationId xmlns:a16="http://schemas.microsoft.com/office/drawing/2014/main" id="{10D4BA0A-1150-4EAA-A364-57DCADEFC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146">
              <a:extLst>
                <a:ext uri="{FF2B5EF4-FFF2-40B4-BE49-F238E27FC236}">
                  <a16:creationId xmlns:a16="http://schemas.microsoft.com/office/drawing/2014/main" id="{48CC1DD5-633B-419D-B3E2-C922A3B4D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147">
              <a:extLst>
                <a:ext uri="{FF2B5EF4-FFF2-40B4-BE49-F238E27FC236}">
                  <a16:creationId xmlns:a16="http://schemas.microsoft.com/office/drawing/2014/main" id="{9F458504-28D1-41DC-9326-FEF49CD76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148">
              <a:extLst>
                <a:ext uri="{FF2B5EF4-FFF2-40B4-BE49-F238E27FC236}">
                  <a16:creationId xmlns:a16="http://schemas.microsoft.com/office/drawing/2014/main" id="{EDA6597D-EF89-4A61-8751-4C06D1366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149">
              <a:extLst>
                <a:ext uri="{FF2B5EF4-FFF2-40B4-BE49-F238E27FC236}">
                  <a16:creationId xmlns:a16="http://schemas.microsoft.com/office/drawing/2014/main" id="{24C437ED-772D-4FE9-9611-DD437AB5D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6" name="WordArt 275">
            <a:extLst>
              <a:ext uri="{FF2B5EF4-FFF2-40B4-BE49-F238E27FC236}">
                <a16:creationId xmlns:a16="http://schemas.microsoft.com/office/drawing/2014/main" id="{6667788D-932D-4FE2-8E3C-08C4B6E31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909" y="1071170"/>
            <a:ext cx="476250" cy="276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nl-NL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15070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139">
            <a:extLst>
              <a:ext uri="{FF2B5EF4-FFF2-40B4-BE49-F238E27FC236}">
                <a16:creationId xmlns:a16="http://schemas.microsoft.com/office/drawing/2014/main" id="{0AB6A6F3-933C-4EA0-AF1B-8B7F20A86B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73177" y="194301"/>
            <a:ext cx="92310" cy="2038664"/>
            <a:chOff x="927" y="31"/>
            <a:chExt cx="591" cy="16782"/>
          </a:xfrm>
        </p:grpSpPr>
        <p:pic>
          <p:nvPicPr>
            <p:cNvPr id="284" name="Picture 140">
              <a:extLst>
                <a:ext uri="{FF2B5EF4-FFF2-40B4-BE49-F238E27FC236}">
                  <a16:creationId xmlns:a16="http://schemas.microsoft.com/office/drawing/2014/main" id="{42458899-5690-4B38-8067-6004F825A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141">
              <a:extLst>
                <a:ext uri="{FF2B5EF4-FFF2-40B4-BE49-F238E27FC236}">
                  <a16:creationId xmlns:a16="http://schemas.microsoft.com/office/drawing/2014/main" id="{3684A3D8-D262-46DA-BE5C-63948950B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142">
              <a:extLst>
                <a:ext uri="{FF2B5EF4-FFF2-40B4-BE49-F238E27FC236}">
                  <a16:creationId xmlns:a16="http://schemas.microsoft.com/office/drawing/2014/main" id="{6A0FFD03-3958-4CB5-97A5-60CFF9A72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143">
              <a:extLst>
                <a:ext uri="{FF2B5EF4-FFF2-40B4-BE49-F238E27FC236}">
                  <a16:creationId xmlns:a16="http://schemas.microsoft.com/office/drawing/2014/main" id="{F079AF9F-F3F6-4DDE-84A5-24E9F1017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144">
              <a:extLst>
                <a:ext uri="{FF2B5EF4-FFF2-40B4-BE49-F238E27FC236}">
                  <a16:creationId xmlns:a16="http://schemas.microsoft.com/office/drawing/2014/main" id="{7B1F4C44-655A-45CE-8470-5BE588DD8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145">
              <a:extLst>
                <a:ext uri="{FF2B5EF4-FFF2-40B4-BE49-F238E27FC236}">
                  <a16:creationId xmlns:a16="http://schemas.microsoft.com/office/drawing/2014/main" id="{41398493-05D6-47DF-820E-8D2710C9A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146">
              <a:extLst>
                <a:ext uri="{FF2B5EF4-FFF2-40B4-BE49-F238E27FC236}">
                  <a16:creationId xmlns:a16="http://schemas.microsoft.com/office/drawing/2014/main" id="{D0B461C1-505D-436A-9101-554D2E473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147">
              <a:extLst>
                <a:ext uri="{FF2B5EF4-FFF2-40B4-BE49-F238E27FC236}">
                  <a16:creationId xmlns:a16="http://schemas.microsoft.com/office/drawing/2014/main" id="{C36A0D13-820D-45B7-8462-597B9567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148">
              <a:extLst>
                <a:ext uri="{FF2B5EF4-FFF2-40B4-BE49-F238E27FC236}">
                  <a16:creationId xmlns:a16="http://schemas.microsoft.com/office/drawing/2014/main" id="{F46D78F9-2E97-4122-B7A4-571204B8F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149">
              <a:extLst>
                <a:ext uri="{FF2B5EF4-FFF2-40B4-BE49-F238E27FC236}">
                  <a16:creationId xmlns:a16="http://schemas.microsoft.com/office/drawing/2014/main" id="{870BD960-3484-4C41-BE89-A26D2DC45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 139">
            <a:extLst>
              <a:ext uri="{FF2B5EF4-FFF2-40B4-BE49-F238E27FC236}">
                <a16:creationId xmlns:a16="http://schemas.microsoft.com/office/drawing/2014/main" id="{3585013A-46A4-428B-8EB4-4B3943803C2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57578" y="195317"/>
            <a:ext cx="92310" cy="2038664"/>
            <a:chOff x="927" y="31"/>
            <a:chExt cx="591" cy="16782"/>
          </a:xfrm>
        </p:grpSpPr>
        <p:pic>
          <p:nvPicPr>
            <p:cNvPr id="295" name="Picture 140">
              <a:extLst>
                <a:ext uri="{FF2B5EF4-FFF2-40B4-BE49-F238E27FC236}">
                  <a16:creationId xmlns:a16="http://schemas.microsoft.com/office/drawing/2014/main" id="{68D8AA4C-0B72-4D28-B00F-067166BE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141">
              <a:extLst>
                <a:ext uri="{FF2B5EF4-FFF2-40B4-BE49-F238E27FC236}">
                  <a16:creationId xmlns:a16="http://schemas.microsoft.com/office/drawing/2014/main" id="{EA608691-B3B8-4638-84DA-E0DD62B00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142">
              <a:extLst>
                <a:ext uri="{FF2B5EF4-FFF2-40B4-BE49-F238E27FC236}">
                  <a16:creationId xmlns:a16="http://schemas.microsoft.com/office/drawing/2014/main" id="{1E31F55D-B210-496B-904B-1A194174D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143">
              <a:extLst>
                <a:ext uri="{FF2B5EF4-FFF2-40B4-BE49-F238E27FC236}">
                  <a16:creationId xmlns:a16="http://schemas.microsoft.com/office/drawing/2014/main" id="{2EBEBEA1-9599-4535-B41C-2EEFE891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144">
              <a:extLst>
                <a:ext uri="{FF2B5EF4-FFF2-40B4-BE49-F238E27FC236}">
                  <a16:creationId xmlns:a16="http://schemas.microsoft.com/office/drawing/2014/main" id="{D671BC11-37DD-4307-8CB2-E6CFE845A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145">
              <a:extLst>
                <a:ext uri="{FF2B5EF4-FFF2-40B4-BE49-F238E27FC236}">
                  <a16:creationId xmlns:a16="http://schemas.microsoft.com/office/drawing/2014/main" id="{2183F564-AE15-45AF-A29D-7A3A09077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146">
              <a:extLst>
                <a:ext uri="{FF2B5EF4-FFF2-40B4-BE49-F238E27FC236}">
                  <a16:creationId xmlns:a16="http://schemas.microsoft.com/office/drawing/2014/main" id="{C451DAED-BFAC-45E5-A67B-E9F7F0E94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147">
              <a:extLst>
                <a:ext uri="{FF2B5EF4-FFF2-40B4-BE49-F238E27FC236}">
                  <a16:creationId xmlns:a16="http://schemas.microsoft.com/office/drawing/2014/main" id="{8ACDA225-B300-4237-BDAF-2901F793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148">
              <a:extLst>
                <a:ext uri="{FF2B5EF4-FFF2-40B4-BE49-F238E27FC236}">
                  <a16:creationId xmlns:a16="http://schemas.microsoft.com/office/drawing/2014/main" id="{269F4FE1-CCD3-415C-8FF6-9803FEC4F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149">
              <a:extLst>
                <a:ext uri="{FF2B5EF4-FFF2-40B4-BE49-F238E27FC236}">
                  <a16:creationId xmlns:a16="http://schemas.microsoft.com/office/drawing/2014/main" id="{9064E8E2-687B-43D6-BDF9-F352A5C56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5" name="Group 139">
            <a:extLst>
              <a:ext uri="{FF2B5EF4-FFF2-40B4-BE49-F238E27FC236}">
                <a16:creationId xmlns:a16="http://schemas.microsoft.com/office/drawing/2014/main" id="{912B2A2E-A3ED-41DA-903C-8B9D5129917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54464" y="194612"/>
            <a:ext cx="92310" cy="2038664"/>
            <a:chOff x="927" y="31"/>
            <a:chExt cx="591" cy="16782"/>
          </a:xfrm>
        </p:grpSpPr>
        <p:pic>
          <p:nvPicPr>
            <p:cNvPr id="306" name="Picture 140">
              <a:extLst>
                <a:ext uri="{FF2B5EF4-FFF2-40B4-BE49-F238E27FC236}">
                  <a16:creationId xmlns:a16="http://schemas.microsoft.com/office/drawing/2014/main" id="{2313465D-BFFD-48F6-A8E6-4D527741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" name="Picture 141">
              <a:extLst>
                <a:ext uri="{FF2B5EF4-FFF2-40B4-BE49-F238E27FC236}">
                  <a16:creationId xmlns:a16="http://schemas.microsoft.com/office/drawing/2014/main" id="{93F3E0AC-43E5-4DC3-9094-6C8E33641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142">
              <a:extLst>
                <a:ext uri="{FF2B5EF4-FFF2-40B4-BE49-F238E27FC236}">
                  <a16:creationId xmlns:a16="http://schemas.microsoft.com/office/drawing/2014/main" id="{31C7EF09-FE08-49FC-800E-30ACDDF8C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143">
              <a:extLst>
                <a:ext uri="{FF2B5EF4-FFF2-40B4-BE49-F238E27FC236}">
                  <a16:creationId xmlns:a16="http://schemas.microsoft.com/office/drawing/2014/main" id="{CF5CCE68-1803-4D19-BC0F-2A09FD50C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144">
              <a:extLst>
                <a:ext uri="{FF2B5EF4-FFF2-40B4-BE49-F238E27FC236}">
                  <a16:creationId xmlns:a16="http://schemas.microsoft.com/office/drawing/2014/main" id="{1154BBFD-7FDF-46AD-B138-8B512DB9C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145">
              <a:extLst>
                <a:ext uri="{FF2B5EF4-FFF2-40B4-BE49-F238E27FC236}">
                  <a16:creationId xmlns:a16="http://schemas.microsoft.com/office/drawing/2014/main" id="{2FA9F687-7527-404B-BAC8-A0B890FB1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46">
              <a:extLst>
                <a:ext uri="{FF2B5EF4-FFF2-40B4-BE49-F238E27FC236}">
                  <a16:creationId xmlns:a16="http://schemas.microsoft.com/office/drawing/2014/main" id="{8F342ADA-B119-4EEB-8AA8-26F4BA293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147">
              <a:extLst>
                <a:ext uri="{FF2B5EF4-FFF2-40B4-BE49-F238E27FC236}">
                  <a16:creationId xmlns:a16="http://schemas.microsoft.com/office/drawing/2014/main" id="{04FF12BD-1F83-4687-9F77-34C5CF24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" name="Picture 148">
              <a:extLst>
                <a:ext uri="{FF2B5EF4-FFF2-40B4-BE49-F238E27FC236}">
                  <a16:creationId xmlns:a16="http://schemas.microsoft.com/office/drawing/2014/main" id="{FEB10DFD-F9EC-4A35-8BAE-61DB8823B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149">
              <a:extLst>
                <a:ext uri="{FF2B5EF4-FFF2-40B4-BE49-F238E27FC236}">
                  <a16:creationId xmlns:a16="http://schemas.microsoft.com/office/drawing/2014/main" id="{BE9342EC-43FE-447B-8CE1-42BD749F7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6" name="Group 139">
            <a:extLst>
              <a:ext uri="{FF2B5EF4-FFF2-40B4-BE49-F238E27FC236}">
                <a16:creationId xmlns:a16="http://schemas.microsoft.com/office/drawing/2014/main" id="{8987CE84-5429-4EBB-80BA-AB8E82BAB5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83797" y="193990"/>
            <a:ext cx="92310" cy="2038664"/>
            <a:chOff x="927" y="31"/>
            <a:chExt cx="591" cy="16782"/>
          </a:xfrm>
        </p:grpSpPr>
        <p:pic>
          <p:nvPicPr>
            <p:cNvPr id="317" name="Picture 140">
              <a:extLst>
                <a:ext uri="{FF2B5EF4-FFF2-40B4-BE49-F238E27FC236}">
                  <a16:creationId xmlns:a16="http://schemas.microsoft.com/office/drawing/2014/main" id="{9E7BDB7B-D320-405B-BFE6-57DE3CC56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" name="Picture 141">
              <a:extLst>
                <a:ext uri="{FF2B5EF4-FFF2-40B4-BE49-F238E27FC236}">
                  <a16:creationId xmlns:a16="http://schemas.microsoft.com/office/drawing/2014/main" id="{E219E083-1CA7-4950-9AC1-E9963392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" name="Picture 142">
              <a:extLst>
                <a:ext uri="{FF2B5EF4-FFF2-40B4-BE49-F238E27FC236}">
                  <a16:creationId xmlns:a16="http://schemas.microsoft.com/office/drawing/2014/main" id="{BAB45BDE-9293-4F67-881D-13EA7085E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" name="Picture 143">
              <a:extLst>
                <a:ext uri="{FF2B5EF4-FFF2-40B4-BE49-F238E27FC236}">
                  <a16:creationId xmlns:a16="http://schemas.microsoft.com/office/drawing/2014/main" id="{B5386866-56D3-4BAD-826E-69108343C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" name="Picture 144">
              <a:extLst>
                <a:ext uri="{FF2B5EF4-FFF2-40B4-BE49-F238E27FC236}">
                  <a16:creationId xmlns:a16="http://schemas.microsoft.com/office/drawing/2014/main" id="{C0E8CDC8-D612-4EDD-A1F9-589459B2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" name="Picture 145">
              <a:extLst>
                <a:ext uri="{FF2B5EF4-FFF2-40B4-BE49-F238E27FC236}">
                  <a16:creationId xmlns:a16="http://schemas.microsoft.com/office/drawing/2014/main" id="{4B8D4055-2A92-44CD-BDC8-8DCA744D2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" name="Picture 146">
              <a:extLst>
                <a:ext uri="{FF2B5EF4-FFF2-40B4-BE49-F238E27FC236}">
                  <a16:creationId xmlns:a16="http://schemas.microsoft.com/office/drawing/2014/main" id="{24700349-5EDD-402C-A4C7-0347A1241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Picture 147">
              <a:extLst>
                <a:ext uri="{FF2B5EF4-FFF2-40B4-BE49-F238E27FC236}">
                  <a16:creationId xmlns:a16="http://schemas.microsoft.com/office/drawing/2014/main" id="{6C45601C-9F3E-4BFF-8D43-178940009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Picture 148">
              <a:extLst>
                <a:ext uri="{FF2B5EF4-FFF2-40B4-BE49-F238E27FC236}">
                  <a16:creationId xmlns:a16="http://schemas.microsoft.com/office/drawing/2014/main" id="{F774B98E-7281-4ACB-AB55-3E72951C5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Picture 149">
              <a:extLst>
                <a:ext uri="{FF2B5EF4-FFF2-40B4-BE49-F238E27FC236}">
                  <a16:creationId xmlns:a16="http://schemas.microsoft.com/office/drawing/2014/main" id="{5C45BF95-826B-4289-AB03-084A8E5F4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" name="Group 139">
            <a:extLst>
              <a:ext uri="{FF2B5EF4-FFF2-40B4-BE49-F238E27FC236}">
                <a16:creationId xmlns:a16="http://schemas.microsoft.com/office/drawing/2014/main" id="{AA2CA952-7758-404A-B3A1-24F3AF5780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95971" y="193834"/>
            <a:ext cx="92310" cy="2038664"/>
            <a:chOff x="927" y="31"/>
            <a:chExt cx="591" cy="16782"/>
          </a:xfrm>
        </p:grpSpPr>
        <p:pic>
          <p:nvPicPr>
            <p:cNvPr id="328" name="Picture 140">
              <a:extLst>
                <a:ext uri="{FF2B5EF4-FFF2-40B4-BE49-F238E27FC236}">
                  <a16:creationId xmlns:a16="http://schemas.microsoft.com/office/drawing/2014/main" id="{28C9A186-B1C8-43BE-B1B2-81654BC61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141">
              <a:extLst>
                <a:ext uri="{FF2B5EF4-FFF2-40B4-BE49-F238E27FC236}">
                  <a16:creationId xmlns:a16="http://schemas.microsoft.com/office/drawing/2014/main" id="{26734563-A193-40D5-9D71-64506EEBC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142">
              <a:extLst>
                <a:ext uri="{FF2B5EF4-FFF2-40B4-BE49-F238E27FC236}">
                  <a16:creationId xmlns:a16="http://schemas.microsoft.com/office/drawing/2014/main" id="{B6FCADDC-783F-47F9-80AA-A50A26E57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143">
              <a:extLst>
                <a:ext uri="{FF2B5EF4-FFF2-40B4-BE49-F238E27FC236}">
                  <a16:creationId xmlns:a16="http://schemas.microsoft.com/office/drawing/2014/main" id="{EA21D648-91C2-4E27-97AF-65EB7CAD1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144">
              <a:extLst>
                <a:ext uri="{FF2B5EF4-FFF2-40B4-BE49-F238E27FC236}">
                  <a16:creationId xmlns:a16="http://schemas.microsoft.com/office/drawing/2014/main" id="{F8ACD1FE-A7AC-4B3C-848E-CC05F2C80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145">
              <a:extLst>
                <a:ext uri="{FF2B5EF4-FFF2-40B4-BE49-F238E27FC236}">
                  <a16:creationId xmlns:a16="http://schemas.microsoft.com/office/drawing/2014/main" id="{10D4BA0A-1150-4EAA-A364-57DCADEFC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146">
              <a:extLst>
                <a:ext uri="{FF2B5EF4-FFF2-40B4-BE49-F238E27FC236}">
                  <a16:creationId xmlns:a16="http://schemas.microsoft.com/office/drawing/2014/main" id="{48CC1DD5-633B-419D-B3E2-C922A3B4D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147">
              <a:extLst>
                <a:ext uri="{FF2B5EF4-FFF2-40B4-BE49-F238E27FC236}">
                  <a16:creationId xmlns:a16="http://schemas.microsoft.com/office/drawing/2014/main" id="{9F458504-28D1-41DC-9326-FEF49CD76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148">
              <a:extLst>
                <a:ext uri="{FF2B5EF4-FFF2-40B4-BE49-F238E27FC236}">
                  <a16:creationId xmlns:a16="http://schemas.microsoft.com/office/drawing/2014/main" id="{EDA6597D-EF89-4A61-8751-4C06D1366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149">
              <a:extLst>
                <a:ext uri="{FF2B5EF4-FFF2-40B4-BE49-F238E27FC236}">
                  <a16:creationId xmlns:a16="http://schemas.microsoft.com/office/drawing/2014/main" id="{24C437ED-772D-4FE9-9611-DD437AB5D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6" name="WordArt 275">
            <a:extLst>
              <a:ext uri="{FF2B5EF4-FFF2-40B4-BE49-F238E27FC236}">
                <a16:creationId xmlns:a16="http://schemas.microsoft.com/office/drawing/2014/main" id="{6667788D-932D-4FE2-8E3C-08C4B6E31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909" y="1071170"/>
            <a:ext cx="476250" cy="276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nl-NL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DNA</a:t>
            </a:r>
          </a:p>
        </p:txBody>
      </p:sp>
      <p:sp>
        <p:nvSpPr>
          <p:cNvPr id="269" name="Rechteraccolade 268">
            <a:extLst>
              <a:ext uri="{FF2B5EF4-FFF2-40B4-BE49-F238E27FC236}">
                <a16:creationId xmlns:a16="http://schemas.microsoft.com/office/drawing/2014/main" id="{23528930-E750-4AE7-8F63-49C3202C6B3E}"/>
              </a:ext>
            </a:extLst>
          </p:cNvPr>
          <p:cNvSpPr/>
          <p:nvPr/>
        </p:nvSpPr>
        <p:spPr>
          <a:xfrm rot="16200000">
            <a:off x="4710352" y="27852"/>
            <a:ext cx="141134" cy="196761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5" name="Tekstvak 204">
            <a:extLst>
              <a:ext uri="{FF2B5EF4-FFF2-40B4-BE49-F238E27FC236}">
                <a16:creationId xmlns:a16="http://schemas.microsoft.com/office/drawing/2014/main" id="{6076F8EB-15CC-421F-8A8F-47D9B4567C4A}"/>
              </a:ext>
            </a:extLst>
          </p:cNvPr>
          <p:cNvSpPr txBox="1"/>
          <p:nvPr/>
        </p:nvSpPr>
        <p:spPr>
          <a:xfrm>
            <a:off x="4561794" y="537350"/>
            <a:ext cx="5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gen</a:t>
            </a:r>
          </a:p>
        </p:txBody>
      </p:sp>
    </p:spTree>
    <p:extLst>
      <p:ext uri="{BB962C8B-B14F-4D97-AF65-F5344CB8AC3E}">
        <p14:creationId xmlns:p14="http://schemas.microsoft.com/office/powerpoint/2010/main" val="21120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E4EE0D68-5CD8-4833-85D0-02531C21D59E}"/>
              </a:ext>
            </a:extLst>
          </p:cNvPr>
          <p:cNvCxnSpPr>
            <a:cxnSpLocks/>
          </p:cNvCxnSpPr>
          <p:nvPr/>
        </p:nvCxnSpPr>
        <p:spPr>
          <a:xfrm>
            <a:off x="5794242" y="1238451"/>
            <a:ext cx="3331854" cy="1314797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6A2BD0DE-FD36-4FC8-8C40-9A34E82DE2B1}"/>
              </a:ext>
            </a:extLst>
          </p:cNvPr>
          <p:cNvCxnSpPr>
            <a:cxnSpLocks/>
          </p:cNvCxnSpPr>
          <p:nvPr/>
        </p:nvCxnSpPr>
        <p:spPr>
          <a:xfrm flipH="1">
            <a:off x="25013" y="1273581"/>
            <a:ext cx="3703600" cy="1292604"/>
          </a:xfrm>
          <a:prstGeom prst="line">
            <a:avLst/>
          </a:prstGeom>
          <a:ln w="0" cmpd="dbl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3" name="Group 139">
            <a:extLst>
              <a:ext uri="{FF2B5EF4-FFF2-40B4-BE49-F238E27FC236}">
                <a16:creationId xmlns:a16="http://schemas.microsoft.com/office/drawing/2014/main" id="{0AB6A6F3-933C-4EA0-AF1B-8B7F20A86B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73177" y="194301"/>
            <a:ext cx="92310" cy="2038664"/>
            <a:chOff x="927" y="31"/>
            <a:chExt cx="591" cy="16782"/>
          </a:xfrm>
        </p:grpSpPr>
        <p:pic>
          <p:nvPicPr>
            <p:cNvPr id="284" name="Picture 140">
              <a:extLst>
                <a:ext uri="{FF2B5EF4-FFF2-40B4-BE49-F238E27FC236}">
                  <a16:creationId xmlns:a16="http://schemas.microsoft.com/office/drawing/2014/main" id="{42458899-5690-4B38-8067-6004F825A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141">
              <a:extLst>
                <a:ext uri="{FF2B5EF4-FFF2-40B4-BE49-F238E27FC236}">
                  <a16:creationId xmlns:a16="http://schemas.microsoft.com/office/drawing/2014/main" id="{3684A3D8-D262-46DA-BE5C-63948950B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142">
              <a:extLst>
                <a:ext uri="{FF2B5EF4-FFF2-40B4-BE49-F238E27FC236}">
                  <a16:creationId xmlns:a16="http://schemas.microsoft.com/office/drawing/2014/main" id="{6A0FFD03-3958-4CB5-97A5-60CFF9A72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143">
              <a:extLst>
                <a:ext uri="{FF2B5EF4-FFF2-40B4-BE49-F238E27FC236}">
                  <a16:creationId xmlns:a16="http://schemas.microsoft.com/office/drawing/2014/main" id="{F079AF9F-F3F6-4DDE-84A5-24E9F1017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144">
              <a:extLst>
                <a:ext uri="{FF2B5EF4-FFF2-40B4-BE49-F238E27FC236}">
                  <a16:creationId xmlns:a16="http://schemas.microsoft.com/office/drawing/2014/main" id="{7B1F4C44-655A-45CE-8470-5BE588DD8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145">
              <a:extLst>
                <a:ext uri="{FF2B5EF4-FFF2-40B4-BE49-F238E27FC236}">
                  <a16:creationId xmlns:a16="http://schemas.microsoft.com/office/drawing/2014/main" id="{41398493-05D6-47DF-820E-8D2710C9A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146">
              <a:extLst>
                <a:ext uri="{FF2B5EF4-FFF2-40B4-BE49-F238E27FC236}">
                  <a16:creationId xmlns:a16="http://schemas.microsoft.com/office/drawing/2014/main" id="{D0B461C1-505D-436A-9101-554D2E473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147">
              <a:extLst>
                <a:ext uri="{FF2B5EF4-FFF2-40B4-BE49-F238E27FC236}">
                  <a16:creationId xmlns:a16="http://schemas.microsoft.com/office/drawing/2014/main" id="{C36A0D13-820D-45B7-8462-597B9567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148">
              <a:extLst>
                <a:ext uri="{FF2B5EF4-FFF2-40B4-BE49-F238E27FC236}">
                  <a16:creationId xmlns:a16="http://schemas.microsoft.com/office/drawing/2014/main" id="{F46D78F9-2E97-4122-B7A4-571204B8F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149">
              <a:extLst>
                <a:ext uri="{FF2B5EF4-FFF2-40B4-BE49-F238E27FC236}">
                  <a16:creationId xmlns:a16="http://schemas.microsoft.com/office/drawing/2014/main" id="{870BD960-3484-4C41-BE89-A26D2DC45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 139">
            <a:extLst>
              <a:ext uri="{FF2B5EF4-FFF2-40B4-BE49-F238E27FC236}">
                <a16:creationId xmlns:a16="http://schemas.microsoft.com/office/drawing/2014/main" id="{3585013A-46A4-428B-8EB4-4B3943803C2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57578" y="195317"/>
            <a:ext cx="92310" cy="2038664"/>
            <a:chOff x="927" y="31"/>
            <a:chExt cx="591" cy="16782"/>
          </a:xfrm>
        </p:grpSpPr>
        <p:pic>
          <p:nvPicPr>
            <p:cNvPr id="295" name="Picture 140">
              <a:extLst>
                <a:ext uri="{FF2B5EF4-FFF2-40B4-BE49-F238E27FC236}">
                  <a16:creationId xmlns:a16="http://schemas.microsoft.com/office/drawing/2014/main" id="{68D8AA4C-0B72-4D28-B00F-067166BE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141">
              <a:extLst>
                <a:ext uri="{FF2B5EF4-FFF2-40B4-BE49-F238E27FC236}">
                  <a16:creationId xmlns:a16="http://schemas.microsoft.com/office/drawing/2014/main" id="{EA608691-B3B8-4638-84DA-E0DD62B00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142">
              <a:extLst>
                <a:ext uri="{FF2B5EF4-FFF2-40B4-BE49-F238E27FC236}">
                  <a16:creationId xmlns:a16="http://schemas.microsoft.com/office/drawing/2014/main" id="{1E31F55D-B210-496B-904B-1A194174D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143">
              <a:extLst>
                <a:ext uri="{FF2B5EF4-FFF2-40B4-BE49-F238E27FC236}">
                  <a16:creationId xmlns:a16="http://schemas.microsoft.com/office/drawing/2014/main" id="{2EBEBEA1-9599-4535-B41C-2EEFE891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144">
              <a:extLst>
                <a:ext uri="{FF2B5EF4-FFF2-40B4-BE49-F238E27FC236}">
                  <a16:creationId xmlns:a16="http://schemas.microsoft.com/office/drawing/2014/main" id="{D671BC11-37DD-4307-8CB2-E6CFE845A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145">
              <a:extLst>
                <a:ext uri="{FF2B5EF4-FFF2-40B4-BE49-F238E27FC236}">
                  <a16:creationId xmlns:a16="http://schemas.microsoft.com/office/drawing/2014/main" id="{2183F564-AE15-45AF-A29D-7A3A09077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146">
              <a:extLst>
                <a:ext uri="{FF2B5EF4-FFF2-40B4-BE49-F238E27FC236}">
                  <a16:creationId xmlns:a16="http://schemas.microsoft.com/office/drawing/2014/main" id="{C451DAED-BFAC-45E5-A67B-E9F7F0E94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147">
              <a:extLst>
                <a:ext uri="{FF2B5EF4-FFF2-40B4-BE49-F238E27FC236}">
                  <a16:creationId xmlns:a16="http://schemas.microsoft.com/office/drawing/2014/main" id="{8ACDA225-B300-4237-BDAF-2901F793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148">
              <a:extLst>
                <a:ext uri="{FF2B5EF4-FFF2-40B4-BE49-F238E27FC236}">
                  <a16:creationId xmlns:a16="http://schemas.microsoft.com/office/drawing/2014/main" id="{269F4FE1-CCD3-415C-8FF6-9803FEC4F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149">
              <a:extLst>
                <a:ext uri="{FF2B5EF4-FFF2-40B4-BE49-F238E27FC236}">
                  <a16:creationId xmlns:a16="http://schemas.microsoft.com/office/drawing/2014/main" id="{9064E8E2-687B-43D6-BDF9-F352A5C56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5" name="Group 139">
            <a:extLst>
              <a:ext uri="{FF2B5EF4-FFF2-40B4-BE49-F238E27FC236}">
                <a16:creationId xmlns:a16="http://schemas.microsoft.com/office/drawing/2014/main" id="{912B2A2E-A3ED-41DA-903C-8B9D5129917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54464" y="194612"/>
            <a:ext cx="92310" cy="2038664"/>
            <a:chOff x="927" y="31"/>
            <a:chExt cx="591" cy="16782"/>
          </a:xfrm>
        </p:grpSpPr>
        <p:pic>
          <p:nvPicPr>
            <p:cNvPr id="306" name="Picture 140">
              <a:extLst>
                <a:ext uri="{FF2B5EF4-FFF2-40B4-BE49-F238E27FC236}">
                  <a16:creationId xmlns:a16="http://schemas.microsoft.com/office/drawing/2014/main" id="{2313465D-BFFD-48F6-A8E6-4D527741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" name="Picture 141">
              <a:extLst>
                <a:ext uri="{FF2B5EF4-FFF2-40B4-BE49-F238E27FC236}">
                  <a16:creationId xmlns:a16="http://schemas.microsoft.com/office/drawing/2014/main" id="{93F3E0AC-43E5-4DC3-9094-6C8E33641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142">
              <a:extLst>
                <a:ext uri="{FF2B5EF4-FFF2-40B4-BE49-F238E27FC236}">
                  <a16:creationId xmlns:a16="http://schemas.microsoft.com/office/drawing/2014/main" id="{31C7EF09-FE08-49FC-800E-30ACDDF8C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143">
              <a:extLst>
                <a:ext uri="{FF2B5EF4-FFF2-40B4-BE49-F238E27FC236}">
                  <a16:creationId xmlns:a16="http://schemas.microsoft.com/office/drawing/2014/main" id="{CF5CCE68-1803-4D19-BC0F-2A09FD50C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144">
              <a:extLst>
                <a:ext uri="{FF2B5EF4-FFF2-40B4-BE49-F238E27FC236}">
                  <a16:creationId xmlns:a16="http://schemas.microsoft.com/office/drawing/2014/main" id="{1154BBFD-7FDF-46AD-B138-8B512DB9C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145">
              <a:extLst>
                <a:ext uri="{FF2B5EF4-FFF2-40B4-BE49-F238E27FC236}">
                  <a16:creationId xmlns:a16="http://schemas.microsoft.com/office/drawing/2014/main" id="{2FA9F687-7527-404B-BAC8-A0B890FB1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46">
              <a:extLst>
                <a:ext uri="{FF2B5EF4-FFF2-40B4-BE49-F238E27FC236}">
                  <a16:creationId xmlns:a16="http://schemas.microsoft.com/office/drawing/2014/main" id="{8F342ADA-B119-4EEB-8AA8-26F4BA293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147">
              <a:extLst>
                <a:ext uri="{FF2B5EF4-FFF2-40B4-BE49-F238E27FC236}">
                  <a16:creationId xmlns:a16="http://schemas.microsoft.com/office/drawing/2014/main" id="{04FF12BD-1F83-4687-9F77-34C5CF24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" name="Picture 148">
              <a:extLst>
                <a:ext uri="{FF2B5EF4-FFF2-40B4-BE49-F238E27FC236}">
                  <a16:creationId xmlns:a16="http://schemas.microsoft.com/office/drawing/2014/main" id="{FEB10DFD-F9EC-4A35-8BAE-61DB8823B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149">
              <a:extLst>
                <a:ext uri="{FF2B5EF4-FFF2-40B4-BE49-F238E27FC236}">
                  <a16:creationId xmlns:a16="http://schemas.microsoft.com/office/drawing/2014/main" id="{BE9342EC-43FE-447B-8CE1-42BD749F7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6" name="Group 139">
            <a:extLst>
              <a:ext uri="{FF2B5EF4-FFF2-40B4-BE49-F238E27FC236}">
                <a16:creationId xmlns:a16="http://schemas.microsoft.com/office/drawing/2014/main" id="{8987CE84-5429-4EBB-80BA-AB8E82BAB5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83797" y="193990"/>
            <a:ext cx="92310" cy="2038664"/>
            <a:chOff x="927" y="31"/>
            <a:chExt cx="591" cy="16782"/>
          </a:xfrm>
        </p:grpSpPr>
        <p:pic>
          <p:nvPicPr>
            <p:cNvPr id="317" name="Picture 140">
              <a:extLst>
                <a:ext uri="{FF2B5EF4-FFF2-40B4-BE49-F238E27FC236}">
                  <a16:creationId xmlns:a16="http://schemas.microsoft.com/office/drawing/2014/main" id="{9E7BDB7B-D320-405B-BFE6-57DE3CC56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" name="Picture 141">
              <a:extLst>
                <a:ext uri="{FF2B5EF4-FFF2-40B4-BE49-F238E27FC236}">
                  <a16:creationId xmlns:a16="http://schemas.microsoft.com/office/drawing/2014/main" id="{E219E083-1CA7-4950-9AC1-E9963392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" name="Picture 142">
              <a:extLst>
                <a:ext uri="{FF2B5EF4-FFF2-40B4-BE49-F238E27FC236}">
                  <a16:creationId xmlns:a16="http://schemas.microsoft.com/office/drawing/2014/main" id="{BAB45BDE-9293-4F67-881D-13EA7085E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" name="Picture 143">
              <a:extLst>
                <a:ext uri="{FF2B5EF4-FFF2-40B4-BE49-F238E27FC236}">
                  <a16:creationId xmlns:a16="http://schemas.microsoft.com/office/drawing/2014/main" id="{B5386866-56D3-4BAD-826E-69108343C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" name="Picture 144">
              <a:extLst>
                <a:ext uri="{FF2B5EF4-FFF2-40B4-BE49-F238E27FC236}">
                  <a16:creationId xmlns:a16="http://schemas.microsoft.com/office/drawing/2014/main" id="{C0E8CDC8-D612-4EDD-A1F9-589459B2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" name="Picture 145">
              <a:extLst>
                <a:ext uri="{FF2B5EF4-FFF2-40B4-BE49-F238E27FC236}">
                  <a16:creationId xmlns:a16="http://schemas.microsoft.com/office/drawing/2014/main" id="{4B8D4055-2A92-44CD-BDC8-8DCA744D2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" name="Picture 146">
              <a:extLst>
                <a:ext uri="{FF2B5EF4-FFF2-40B4-BE49-F238E27FC236}">
                  <a16:creationId xmlns:a16="http://schemas.microsoft.com/office/drawing/2014/main" id="{24700349-5EDD-402C-A4C7-0347A1241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Picture 147">
              <a:extLst>
                <a:ext uri="{FF2B5EF4-FFF2-40B4-BE49-F238E27FC236}">
                  <a16:creationId xmlns:a16="http://schemas.microsoft.com/office/drawing/2014/main" id="{6C45601C-9F3E-4BFF-8D43-178940009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Picture 148">
              <a:extLst>
                <a:ext uri="{FF2B5EF4-FFF2-40B4-BE49-F238E27FC236}">
                  <a16:creationId xmlns:a16="http://schemas.microsoft.com/office/drawing/2014/main" id="{F774B98E-7281-4ACB-AB55-3E72951C5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Picture 149">
              <a:extLst>
                <a:ext uri="{FF2B5EF4-FFF2-40B4-BE49-F238E27FC236}">
                  <a16:creationId xmlns:a16="http://schemas.microsoft.com/office/drawing/2014/main" id="{5C45BF95-826B-4289-AB03-084A8E5F4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" name="Group 139">
            <a:extLst>
              <a:ext uri="{FF2B5EF4-FFF2-40B4-BE49-F238E27FC236}">
                <a16:creationId xmlns:a16="http://schemas.microsoft.com/office/drawing/2014/main" id="{AA2CA952-7758-404A-B3A1-24F3AF5780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95971" y="193834"/>
            <a:ext cx="92310" cy="2038664"/>
            <a:chOff x="927" y="31"/>
            <a:chExt cx="591" cy="16782"/>
          </a:xfrm>
        </p:grpSpPr>
        <p:pic>
          <p:nvPicPr>
            <p:cNvPr id="328" name="Picture 140">
              <a:extLst>
                <a:ext uri="{FF2B5EF4-FFF2-40B4-BE49-F238E27FC236}">
                  <a16:creationId xmlns:a16="http://schemas.microsoft.com/office/drawing/2014/main" id="{28C9A186-B1C8-43BE-B1B2-81654BC61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141">
              <a:extLst>
                <a:ext uri="{FF2B5EF4-FFF2-40B4-BE49-F238E27FC236}">
                  <a16:creationId xmlns:a16="http://schemas.microsoft.com/office/drawing/2014/main" id="{26734563-A193-40D5-9D71-64506EEBC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142">
              <a:extLst>
                <a:ext uri="{FF2B5EF4-FFF2-40B4-BE49-F238E27FC236}">
                  <a16:creationId xmlns:a16="http://schemas.microsoft.com/office/drawing/2014/main" id="{B6FCADDC-783F-47F9-80AA-A50A26E57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143">
              <a:extLst>
                <a:ext uri="{FF2B5EF4-FFF2-40B4-BE49-F238E27FC236}">
                  <a16:creationId xmlns:a16="http://schemas.microsoft.com/office/drawing/2014/main" id="{EA21D648-91C2-4E27-97AF-65EB7CAD1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144">
              <a:extLst>
                <a:ext uri="{FF2B5EF4-FFF2-40B4-BE49-F238E27FC236}">
                  <a16:creationId xmlns:a16="http://schemas.microsoft.com/office/drawing/2014/main" id="{F8ACD1FE-A7AC-4B3C-848E-CC05F2C80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145">
              <a:extLst>
                <a:ext uri="{FF2B5EF4-FFF2-40B4-BE49-F238E27FC236}">
                  <a16:creationId xmlns:a16="http://schemas.microsoft.com/office/drawing/2014/main" id="{10D4BA0A-1150-4EAA-A364-57DCADEFC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146">
              <a:extLst>
                <a:ext uri="{FF2B5EF4-FFF2-40B4-BE49-F238E27FC236}">
                  <a16:creationId xmlns:a16="http://schemas.microsoft.com/office/drawing/2014/main" id="{48CC1DD5-633B-419D-B3E2-C922A3B4D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147">
              <a:extLst>
                <a:ext uri="{FF2B5EF4-FFF2-40B4-BE49-F238E27FC236}">
                  <a16:creationId xmlns:a16="http://schemas.microsoft.com/office/drawing/2014/main" id="{9F458504-28D1-41DC-9326-FEF49CD76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148">
              <a:extLst>
                <a:ext uri="{FF2B5EF4-FFF2-40B4-BE49-F238E27FC236}">
                  <a16:creationId xmlns:a16="http://schemas.microsoft.com/office/drawing/2014/main" id="{EDA6597D-EF89-4A61-8751-4C06D1366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149">
              <a:extLst>
                <a:ext uri="{FF2B5EF4-FFF2-40B4-BE49-F238E27FC236}">
                  <a16:creationId xmlns:a16="http://schemas.microsoft.com/office/drawing/2014/main" id="{24C437ED-772D-4FE9-9611-DD437AB5D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39">
            <a:extLst>
              <a:ext uri="{FF2B5EF4-FFF2-40B4-BE49-F238E27FC236}">
                <a16:creationId xmlns:a16="http://schemas.microsoft.com/office/drawing/2014/main" id="{14821A28-4E03-4707-8933-D4B7724FD73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40344" y="-1873972"/>
            <a:ext cx="275447" cy="9144004"/>
            <a:chOff x="927" y="31"/>
            <a:chExt cx="591" cy="16782"/>
          </a:xfrm>
        </p:grpSpPr>
        <p:pic>
          <p:nvPicPr>
            <p:cNvPr id="1165" name="Picture 140">
              <a:extLst>
                <a:ext uri="{FF2B5EF4-FFF2-40B4-BE49-F238E27FC236}">
                  <a16:creationId xmlns:a16="http://schemas.microsoft.com/office/drawing/2014/main" id="{F9E20CED-4BF6-4456-A7CC-B7EBDE703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1">
              <a:extLst>
                <a:ext uri="{FF2B5EF4-FFF2-40B4-BE49-F238E27FC236}">
                  <a16:creationId xmlns:a16="http://schemas.microsoft.com/office/drawing/2014/main" id="{4F670A46-8204-400B-A68D-436C7A62F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2">
              <a:extLst>
                <a:ext uri="{FF2B5EF4-FFF2-40B4-BE49-F238E27FC236}">
                  <a16:creationId xmlns:a16="http://schemas.microsoft.com/office/drawing/2014/main" id="{E2C0B4B8-2289-40CE-8BD1-8212A2578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3">
              <a:extLst>
                <a:ext uri="{FF2B5EF4-FFF2-40B4-BE49-F238E27FC236}">
                  <a16:creationId xmlns:a16="http://schemas.microsoft.com/office/drawing/2014/main" id="{5C2F2675-28DC-47DE-9BE5-946A552F3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144">
              <a:extLst>
                <a:ext uri="{FF2B5EF4-FFF2-40B4-BE49-F238E27FC236}">
                  <a16:creationId xmlns:a16="http://schemas.microsoft.com/office/drawing/2014/main" id="{50172AD8-BE3B-4915-9A12-1DF8C8CF3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5">
              <a:extLst>
                <a:ext uri="{FF2B5EF4-FFF2-40B4-BE49-F238E27FC236}">
                  <a16:creationId xmlns:a16="http://schemas.microsoft.com/office/drawing/2014/main" id="{7BC6A87A-A9C0-4D22-8676-878742E7A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146">
              <a:extLst>
                <a:ext uri="{FF2B5EF4-FFF2-40B4-BE49-F238E27FC236}">
                  <a16:creationId xmlns:a16="http://schemas.microsoft.com/office/drawing/2014/main" id="{D768EB18-9611-4335-A50E-4D37AAA79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147">
              <a:extLst>
                <a:ext uri="{FF2B5EF4-FFF2-40B4-BE49-F238E27FC236}">
                  <a16:creationId xmlns:a16="http://schemas.microsoft.com/office/drawing/2014/main" id="{349368E8-07C6-40F2-BB10-87D4E0279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8">
              <a:extLst>
                <a:ext uri="{FF2B5EF4-FFF2-40B4-BE49-F238E27FC236}">
                  <a16:creationId xmlns:a16="http://schemas.microsoft.com/office/drawing/2014/main" id="{11C7CF2B-2F54-4BBF-A987-BEE76FB70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49">
              <a:extLst>
                <a:ext uri="{FF2B5EF4-FFF2-40B4-BE49-F238E27FC236}">
                  <a16:creationId xmlns:a16="http://schemas.microsoft.com/office/drawing/2014/main" id="{878688FC-07B1-44C4-BEC1-B4F0A79B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6" name="WordArt 275">
            <a:extLst>
              <a:ext uri="{FF2B5EF4-FFF2-40B4-BE49-F238E27FC236}">
                <a16:creationId xmlns:a16="http://schemas.microsoft.com/office/drawing/2014/main" id="{6667788D-932D-4FE2-8E3C-08C4B6E31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909" y="1071170"/>
            <a:ext cx="476250" cy="276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nl-NL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DNA</a:t>
            </a:r>
          </a:p>
        </p:txBody>
      </p:sp>
      <p:sp>
        <p:nvSpPr>
          <p:cNvPr id="269" name="Rechteraccolade 268">
            <a:extLst>
              <a:ext uri="{FF2B5EF4-FFF2-40B4-BE49-F238E27FC236}">
                <a16:creationId xmlns:a16="http://schemas.microsoft.com/office/drawing/2014/main" id="{23528930-E750-4AE7-8F63-49C3202C6B3E}"/>
              </a:ext>
            </a:extLst>
          </p:cNvPr>
          <p:cNvSpPr/>
          <p:nvPr/>
        </p:nvSpPr>
        <p:spPr>
          <a:xfrm rot="16200000">
            <a:off x="4710352" y="27852"/>
            <a:ext cx="141134" cy="196761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7" name="Tekstvak 206">
            <a:extLst>
              <a:ext uri="{FF2B5EF4-FFF2-40B4-BE49-F238E27FC236}">
                <a16:creationId xmlns:a16="http://schemas.microsoft.com/office/drawing/2014/main" id="{BB350F93-466A-4028-81F8-4DB030D0B3E7}"/>
              </a:ext>
            </a:extLst>
          </p:cNvPr>
          <p:cNvSpPr txBox="1"/>
          <p:nvPr/>
        </p:nvSpPr>
        <p:spPr>
          <a:xfrm>
            <a:off x="4561794" y="537350"/>
            <a:ext cx="5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gen</a:t>
            </a:r>
          </a:p>
        </p:txBody>
      </p:sp>
    </p:spTree>
    <p:extLst>
      <p:ext uri="{BB962C8B-B14F-4D97-AF65-F5344CB8AC3E}">
        <p14:creationId xmlns:p14="http://schemas.microsoft.com/office/powerpoint/2010/main" val="334379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E4EE0D68-5CD8-4833-85D0-02531C21D59E}"/>
              </a:ext>
            </a:extLst>
          </p:cNvPr>
          <p:cNvCxnSpPr>
            <a:cxnSpLocks/>
          </p:cNvCxnSpPr>
          <p:nvPr/>
        </p:nvCxnSpPr>
        <p:spPr>
          <a:xfrm>
            <a:off x="5794242" y="1238451"/>
            <a:ext cx="3331854" cy="1314797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6A2BD0DE-FD36-4FC8-8C40-9A34E82DE2B1}"/>
              </a:ext>
            </a:extLst>
          </p:cNvPr>
          <p:cNvCxnSpPr>
            <a:cxnSpLocks/>
          </p:cNvCxnSpPr>
          <p:nvPr/>
        </p:nvCxnSpPr>
        <p:spPr>
          <a:xfrm flipH="1">
            <a:off x="25013" y="1273581"/>
            <a:ext cx="3703600" cy="1292604"/>
          </a:xfrm>
          <a:prstGeom prst="line">
            <a:avLst/>
          </a:prstGeom>
          <a:ln w="0" cmpd="dbl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3" name="Group 139">
            <a:extLst>
              <a:ext uri="{FF2B5EF4-FFF2-40B4-BE49-F238E27FC236}">
                <a16:creationId xmlns:a16="http://schemas.microsoft.com/office/drawing/2014/main" id="{0AB6A6F3-933C-4EA0-AF1B-8B7F20A86B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73177" y="194301"/>
            <a:ext cx="92310" cy="2038664"/>
            <a:chOff x="927" y="31"/>
            <a:chExt cx="591" cy="16782"/>
          </a:xfrm>
        </p:grpSpPr>
        <p:pic>
          <p:nvPicPr>
            <p:cNvPr id="284" name="Picture 140">
              <a:extLst>
                <a:ext uri="{FF2B5EF4-FFF2-40B4-BE49-F238E27FC236}">
                  <a16:creationId xmlns:a16="http://schemas.microsoft.com/office/drawing/2014/main" id="{42458899-5690-4B38-8067-6004F825A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141">
              <a:extLst>
                <a:ext uri="{FF2B5EF4-FFF2-40B4-BE49-F238E27FC236}">
                  <a16:creationId xmlns:a16="http://schemas.microsoft.com/office/drawing/2014/main" id="{3684A3D8-D262-46DA-BE5C-63948950B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142">
              <a:extLst>
                <a:ext uri="{FF2B5EF4-FFF2-40B4-BE49-F238E27FC236}">
                  <a16:creationId xmlns:a16="http://schemas.microsoft.com/office/drawing/2014/main" id="{6A0FFD03-3958-4CB5-97A5-60CFF9A72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143">
              <a:extLst>
                <a:ext uri="{FF2B5EF4-FFF2-40B4-BE49-F238E27FC236}">
                  <a16:creationId xmlns:a16="http://schemas.microsoft.com/office/drawing/2014/main" id="{F079AF9F-F3F6-4DDE-84A5-24E9F1017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144">
              <a:extLst>
                <a:ext uri="{FF2B5EF4-FFF2-40B4-BE49-F238E27FC236}">
                  <a16:creationId xmlns:a16="http://schemas.microsoft.com/office/drawing/2014/main" id="{7B1F4C44-655A-45CE-8470-5BE588DD8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145">
              <a:extLst>
                <a:ext uri="{FF2B5EF4-FFF2-40B4-BE49-F238E27FC236}">
                  <a16:creationId xmlns:a16="http://schemas.microsoft.com/office/drawing/2014/main" id="{41398493-05D6-47DF-820E-8D2710C9A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146">
              <a:extLst>
                <a:ext uri="{FF2B5EF4-FFF2-40B4-BE49-F238E27FC236}">
                  <a16:creationId xmlns:a16="http://schemas.microsoft.com/office/drawing/2014/main" id="{D0B461C1-505D-436A-9101-554D2E473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147">
              <a:extLst>
                <a:ext uri="{FF2B5EF4-FFF2-40B4-BE49-F238E27FC236}">
                  <a16:creationId xmlns:a16="http://schemas.microsoft.com/office/drawing/2014/main" id="{C36A0D13-820D-45B7-8462-597B9567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148">
              <a:extLst>
                <a:ext uri="{FF2B5EF4-FFF2-40B4-BE49-F238E27FC236}">
                  <a16:creationId xmlns:a16="http://schemas.microsoft.com/office/drawing/2014/main" id="{F46D78F9-2E97-4122-B7A4-571204B8F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149">
              <a:extLst>
                <a:ext uri="{FF2B5EF4-FFF2-40B4-BE49-F238E27FC236}">
                  <a16:creationId xmlns:a16="http://schemas.microsoft.com/office/drawing/2014/main" id="{870BD960-3484-4C41-BE89-A26D2DC45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 139">
            <a:extLst>
              <a:ext uri="{FF2B5EF4-FFF2-40B4-BE49-F238E27FC236}">
                <a16:creationId xmlns:a16="http://schemas.microsoft.com/office/drawing/2014/main" id="{3585013A-46A4-428B-8EB4-4B3943803C2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57578" y="195317"/>
            <a:ext cx="92310" cy="2038664"/>
            <a:chOff x="927" y="31"/>
            <a:chExt cx="591" cy="16782"/>
          </a:xfrm>
        </p:grpSpPr>
        <p:pic>
          <p:nvPicPr>
            <p:cNvPr id="295" name="Picture 140">
              <a:extLst>
                <a:ext uri="{FF2B5EF4-FFF2-40B4-BE49-F238E27FC236}">
                  <a16:creationId xmlns:a16="http://schemas.microsoft.com/office/drawing/2014/main" id="{68D8AA4C-0B72-4D28-B00F-067166BE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141">
              <a:extLst>
                <a:ext uri="{FF2B5EF4-FFF2-40B4-BE49-F238E27FC236}">
                  <a16:creationId xmlns:a16="http://schemas.microsoft.com/office/drawing/2014/main" id="{EA608691-B3B8-4638-84DA-E0DD62B00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142">
              <a:extLst>
                <a:ext uri="{FF2B5EF4-FFF2-40B4-BE49-F238E27FC236}">
                  <a16:creationId xmlns:a16="http://schemas.microsoft.com/office/drawing/2014/main" id="{1E31F55D-B210-496B-904B-1A194174D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143">
              <a:extLst>
                <a:ext uri="{FF2B5EF4-FFF2-40B4-BE49-F238E27FC236}">
                  <a16:creationId xmlns:a16="http://schemas.microsoft.com/office/drawing/2014/main" id="{2EBEBEA1-9599-4535-B41C-2EEFE891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144">
              <a:extLst>
                <a:ext uri="{FF2B5EF4-FFF2-40B4-BE49-F238E27FC236}">
                  <a16:creationId xmlns:a16="http://schemas.microsoft.com/office/drawing/2014/main" id="{D671BC11-37DD-4307-8CB2-E6CFE845A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145">
              <a:extLst>
                <a:ext uri="{FF2B5EF4-FFF2-40B4-BE49-F238E27FC236}">
                  <a16:creationId xmlns:a16="http://schemas.microsoft.com/office/drawing/2014/main" id="{2183F564-AE15-45AF-A29D-7A3A09077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146">
              <a:extLst>
                <a:ext uri="{FF2B5EF4-FFF2-40B4-BE49-F238E27FC236}">
                  <a16:creationId xmlns:a16="http://schemas.microsoft.com/office/drawing/2014/main" id="{C451DAED-BFAC-45E5-A67B-E9F7F0E94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147">
              <a:extLst>
                <a:ext uri="{FF2B5EF4-FFF2-40B4-BE49-F238E27FC236}">
                  <a16:creationId xmlns:a16="http://schemas.microsoft.com/office/drawing/2014/main" id="{8ACDA225-B300-4237-BDAF-2901F793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148">
              <a:extLst>
                <a:ext uri="{FF2B5EF4-FFF2-40B4-BE49-F238E27FC236}">
                  <a16:creationId xmlns:a16="http://schemas.microsoft.com/office/drawing/2014/main" id="{269F4FE1-CCD3-415C-8FF6-9803FEC4F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149">
              <a:extLst>
                <a:ext uri="{FF2B5EF4-FFF2-40B4-BE49-F238E27FC236}">
                  <a16:creationId xmlns:a16="http://schemas.microsoft.com/office/drawing/2014/main" id="{9064E8E2-687B-43D6-BDF9-F352A5C56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5" name="Group 139">
            <a:extLst>
              <a:ext uri="{FF2B5EF4-FFF2-40B4-BE49-F238E27FC236}">
                <a16:creationId xmlns:a16="http://schemas.microsoft.com/office/drawing/2014/main" id="{912B2A2E-A3ED-41DA-903C-8B9D5129917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54464" y="194612"/>
            <a:ext cx="92310" cy="2038664"/>
            <a:chOff x="927" y="31"/>
            <a:chExt cx="591" cy="16782"/>
          </a:xfrm>
        </p:grpSpPr>
        <p:pic>
          <p:nvPicPr>
            <p:cNvPr id="306" name="Picture 140">
              <a:extLst>
                <a:ext uri="{FF2B5EF4-FFF2-40B4-BE49-F238E27FC236}">
                  <a16:creationId xmlns:a16="http://schemas.microsoft.com/office/drawing/2014/main" id="{2313465D-BFFD-48F6-A8E6-4D527741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" name="Picture 141">
              <a:extLst>
                <a:ext uri="{FF2B5EF4-FFF2-40B4-BE49-F238E27FC236}">
                  <a16:creationId xmlns:a16="http://schemas.microsoft.com/office/drawing/2014/main" id="{93F3E0AC-43E5-4DC3-9094-6C8E33641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142">
              <a:extLst>
                <a:ext uri="{FF2B5EF4-FFF2-40B4-BE49-F238E27FC236}">
                  <a16:creationId xmlns:a16="http://schemas.microsoft.com/office/drawing/2014/main" id="{31C7EF09-FE08-49FC-800E-30ACDDF8C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143">
              <a:extLst>
                <a:ext uri="{FF2B5EF4-FFF2-40B4-BE49-F238E27FC236}">
                  <a16:creationId xmlns:a16="http://schemas.microsoft.com/office/drawing/2014/main" id="{CF5CCE68-1803-4D19-BC0F-2A09FD50C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144">
              <a:extLst>
                <a:ext uri="{FF2B5EF4-FFF2-40B4-BE49-F238E27FC236}">
                  <a16:creationId xmlns:a16="http://schemas.microsoft.com/office/drawing/2014/main" id="{1154BBFD-7FDF-46AD-B138-8B512DB9C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145">
              <a:extLst>
                <a:ext uri="{FF2B5EF4-FFF2-40B4-BE49-F238E27FC236}">
                  <a16:creationId xmlns:a16="http://schemas.microsoft.com/office/drawing/2014/main" id="{2FA9F687-7527-404B-BAC8-A0B890FB1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46">
              <a:extLst>
                <a:ext uri="{FF2B5EF4-FFF2-40B4-BE49-F238E27FC236}">
                  <a16:creationId xmlns:a16="http://schemas.microsoft.com/office/drawing/2014/main" id="{8F342ADA-B119-4EEB-8AA8-26F4BA293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147">
              <a:extLst>
                <a:ext uri="{FF2B5EF4-FFF2-40B4-BE49-F238E27FC236}">
                  <a16:creationId xmlns:a16="http://schemas.microsoft.com/office/drawing/2014/main" id="{04FF12BD-1F83-4687-9F77-34C5CF24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" name="Picture 148">
              <a:extLst>
                <a:ext uri="{FF2B5EF4-FFF2-40B4-BE49-F238E27FC236}">
                  <a16:creationId xmlns:a16="http://schemas.microsoft.com/office/drawing/2014/main" id="{FEB10DFD-F9EC-4A35-8BAE-61DB8823B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149">
              <a:extLst>
                <a:ext uri="{FF2B5EF4-FFF2-40B4-BE49-F238E27FC236}">
                  <a16:creationId xmlns:a16="http://schemas.microsoft.com/office/drawing/2014/main" id="{BE9342EC-43FE-447B-8CE1-42BD749F7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6" name="Group 139">
            <a:extLst>
              <a:ext uri="{FF2B5EF4-FFF2-40B4-BE49-F238E27FC236}">
                <a16:creationId xmlns:a16="http://schemas.microsoft.com/office/drawing/2014/main" id="{8987CE84-5429-4EBB-80BA-AB8E82BAB5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83797" y="193990"/>
            <a:ext cx="92310" cy="2038664"/>
            <a:chOff x="927" y="31"/>
            <a:chExt cx="591" cy="16782"/>
          </a:xfrm>
        </p:grpSpPr>
        <p:pic>
          <p:nvPicPr>
            <p:cNvPr id="317" name="Picture 140">
              <a:extLst>
                <a:ext uri="{FF2B5EF4-FFF2-40B4-BE49-F238E27FC236}">
                  <a16:creationId xmlns:a16="http://schemas.microsoft.com/office/drawing/2014/main" id="{9E7BDB7B-D320-405B-BFE6-57DE3CC56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" name="Picture 141">
              <a:extLst>
                <a:ext uri="{FF2B5EF4-FFF2-40B4-BE49-F238E27FC236}">
                  <a16:creationId xmlns:a16="http://schemas.microsoft.com/office/drawing/2014/main" id="{E219E083-1CA7-4950-9AC1-E9963392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" name="Picture 142">
              <a:extLst>
                <a:ext uri="{FF2B5EF4-FFF2-40B4-BE49-F238E27FC236}">
                  <a16:creationId xmlns:a16="http://schemas.microsoft.com/office/drawing/2014/main" id="{BAB45BDE-9293-4F67-881D-13EA7085E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" name="Picture 143">
              <a:extLst>
                <a:ext uri="{FF2B5EF4-FFF2-40B4-BE49-F238E27FC236}">
                  <a16:creationId xmlns:a16="http://schemas.microsoft.com/office/drawing/2014/main" id="{B5386866-56D3-4BAD-826E-69108343C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" name="Picture 144">
              <a:extLst>
                <a:ext uri="{FF2B5EF4-FFF2-40B4-BE49-F238E27FC236}">
                  <a16:creationId xmlns:a16="http://schemas.microsoft.com/office/drawing/2014/main" id="{C0E8CDC8-D612-4EDD-A1F9-589459B2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" name="Picture 145">
              <a:extLst>
                <a:ext uri="{FF2B5EF4-FFF2-40B4-BE49-F238E27FC236}">
                  <a16:creationId xmlns:a16="http://schemas.microsoft.com/office/drawing/2014/main" id="{4B8D4055-2A92-44CD-BDC8-8DCA744D2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" name="Picture 146">
              <a:extLst>
                <a:ext uri="{FF2B5EF4-FFF2-40B4-BE49-F238E27FC236}">
                  <a16:creationId xmlns:a16="http://schemas.microsoft.com/office/drawing/2014/main" id="{24700349-5EDD-402C-A4C7-0347A1241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Picture 147">
              <a:extLst>
                <a:ext uri="{FF2B5EF4-FFF2-40B4-BE49-F238E27FC236}">
                  <a16:creationId xmlns:a16="http://schemas.microsoft.com/office/drawing/2014/main" id="{6C45601C-9F3E-4BFF-8D43-178940009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Picture 148">
              <a:extLst>
                <a:ext uri="{FF2B5EF4-FFF2-40B4-BE49-F238E27FC236}">
                  <a16:creationId xmlns:a16="http://schemas.microsoft.com/office/drawing/2014/main" id="{F774B98E-7281-4ACB-AB55-3E72951C5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Picture 149">
              <a:extLst>
                <a:ext uri="{FF2B5EF4-FFF2-40B4-BE49-F238E27FC236}">
                  <a16:creationId xmlns:a16="http://schemas.microsoft.com/office/drawing/2014/main" id="{5C45BF95-826B-4289-AB03-084A8E5F4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" name="Group 139">
            <a:extLst>
              <a:ext uri="{FF2B5EF4-FFF2-40B4-BE49-F238E27FC236}">
                <a16:creationId xmlns:a16="http://schemas.microsoft.com/office/drawing/2014/main" id="{AA2CA952-7758-404A-B3A1-24F3AF5780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95971" y="193834"/>
            <a:ext cx="92310" cy="2038664"/>
            <a:chOff x="927" y="31"/>
            <a:chExt cx="591" cy="16782"/>
          </a:xfrm>
        </p:grpSpPr>
        <p:pic>
          <p:nvPicPr>
            <p:cNvPr id="328" name="Picture 140">
              <a:extLst>
                <a:ext uri="{FF2B5EF4-FFF2-40B4-BE49-F238E27FC236}">
                  <a16:creationId xmlns:a16="http://schemas.microsoft.com/office/drawing/2014/main" id="{28C9A186-B1C8-43BE-B1B2-81654BC61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141">
              <a:extLst>
                <a:ext uri="{FF2B5EF4-FFF2-40B4-BE49-F238E27FC236}">
                  <a16:creationId xmlns:a16="http://schemas.microsoft.com/office/drawing/2014/main" id="{26734563-A193-40D5-9D71-64506EEBC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142">
              <a:extLst>
                <a:ext uri="{FF2B5EF4-FFF2-40B4-BE49-F238E27FC236}">
                  <a16:creationId xmlns:a16="http://schemas.microsoft.com/office/drawing/2014/main" id="{B6FCADDC-783F-47F9-80AA-A50A26E57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143">
              <a:extLst>
                <a:ext uri="{FF2B5EF4-FFF2-40B4-BE49-F238E27FC236}">
                  <a16:creationId xmlns:a16="http://schemas.microsoft.com/office/drawing/2014/main" id="{EA21D648-91C2-4E27-97AF-65EB7CAD1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144">
              <a:extLst>
                <a:ext uri="{FF2B5EF4-FFF2-40B4-BE49-F238E27FC236}">
                  <a16:creationId xmlns:a16="http://schemas.microsoft.com/office/drawing/2014/main" id="{F8ACD1FE-A7AC-4B3C-848E-CC05F2C80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145">
              <a:extLst>
                <a:ext uri="{FF2B5EF4-FFF2-40B4-BE49-F238E27FC236}">
                  <a16:creationId xmlns:a16="http://schemas.microsoft.com/office/drawing/2014/main" id="{10D4BA0A-1150-4EAA-A364-57DCADEFC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146">
              <a:extLst>
                <a:ext uri="{FF2B5EF4-FFF2-40B4-BE49-F238E27FC236}">
                  <a16:creationId xmlns:a16="http://schemas.microsoft.com/office/drawing/2014/main" id="{48CC1DD5-633B-419D-B3E2-C922A3B4D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147">
              <a:extLst>
                <a:ext uri="{FF2B5EF4-FFF2-40B4-BE49-F238E27FC236}">
                  <a16:creationId xmlns:a16="http://schemas.microsoft.com/office/drawing/2014/main" id="{9F458504-28D1-41DC-9326-FEF49CD76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148">
              <a:extLst>
                <a:ext uri="{FF2B5EF4-FFF2-40B4-BE49-F238E27FC236}">
                  <a16:creationId xmlns:a16="http://schemas.microsoft.com/office/drawing/2014/main" id="{EDA6597D-EF89-4A61-8751-4C06D1366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149">
              <a:extLst>
                <a:ext uri="{FF2B5EF4-FFF2-40B4-BE49-F238E27FC236}">
                  <a16:creationId xmlns:a16="http://schemas.microsoft.com/office/drawing/2014/main" id="{24C437ED-772D-4FE9-9611-DD437AB5D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39">
            <a:extLst>
              <a:ext uri="{FF2B5EF4-FFF2-40B4-BE49-F238E27FC236}">
                <a16:creationId xmlns:a16="http://schemas.microsoft.com/office/drawing/2014/main" id="{14821A28-4E03-4707-8933-D4B7724FD73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40344" y="-1873972"/>
            <a:ext cx="275447" cy="9144004"/>
            <a:chOff x="927" y="31"/>
            <a:chExt cx="591" cy="16782"/>
          </a:xfrm>
        </p:grpSpPr>
        <p:pic>
          <p:nvPicPr>
            <p:cNvPr id="1165" name="Picture 140">
              <a:extLst>
                <a:ext uri="{FF2B5EF4-FFF2-40B4-BE49-F238E27FC236}">
                  <a16:creationId xmlns:a16="http://schemas.microsoft.com/office/drawing/2014/main" id="{F9E20CED-4BF6-4456-A7CC-B7EBDE703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1">
              <a:extLst>
                <a:ext uri="{FF2B5EF4-FFF2-40B4-BE49-F238E27FC236}">
                  <a16:creationId xmlns:a16="http://schemas.microsoft.com/office/drawing/2014/main" id="{4F670A46-8204-400B-A68D-436C7A62F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2">
              <a:extLst>
                <a:ext uri="{FF2B5EF4-FFF2-40B4-BE49-F238E27FC236}">
                  <a16:creationId xmlns:a16="http://schemas.microsoft.com/office/drawing/2014/main" id="{E2C0B4B8-2289-40CE-8BD1-8212A2578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3">
              <a:extLst>
                <a:ext uri="{FF2B5EF4-FFF2-40B4-BE49-F238E27FC236}">
                  <a16:creationId xmlns:a16="http://schemas.microsoft.com/office/drawing/2014/main" id="{5C2F2675-28DC-47DE-9BE5-946A552F3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144">
              <a:extLst>
                <a:ext uri="{FF2B5EF4-FFF2-40B4-BE49-F238E27FC236}">
                  <a16:creationId xmlns:a16="http://schemas.microsoft.com/office/drawing/2014/main" id="{50172AD8-BE3B-4915-9A12-1DF8C8CF3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5">
              <a:extLst>
                <a:ext uri="{FF2B5EF4-FFF2-40B4-BE49-F238E27FC236}">
                  <a16:creationId xmlns:a16="http://schemas.microsoft.com/office/drawing/2014/main" id="{7BC6A87A-A9C0-4D22-8676-878742E7A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146">
              <a:extLst>
                <a:ext uri="{FF2B5EF4-FFF2-40B4-BE49-F238E27FC236}">
                  <a16:creationId xmlns:a16="http://schemas.microsoft.com/office/drawing/2014/main" id="{D768EB18-9611-4335-A50E-4D37AAA79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147">
              <a:extLst>
                <a:ext uri="{FF2B5EF4-FFF2-40B4-BE49-F238E27FC236}">
                  <a16:creationId xmlns:a16="http://schemas.microsoft.com/office/drawing/2014/main" id="{349368E8-07C6-40F2-BB10-87D4E0279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8">
              <a:extLst>
                <a:ext uri="{FF2B5EF4-FFF2-40B4-BE49-F238E27FC236}">
                  <a16:creationId xmlns:a16="http://schemas.microsoft.com/office/drawing/2014/main" id="{11C7CF2B-2F54-4BBF-A987-BEE76FB70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49">
              <a:extLst>
                <a:ext uri="{FF2B5EF4-FFF2-40B4-BE49-F238E27FC236}">
                  <a16:creationId xmlns:a16="http://schemas.microsoft.com/office/drawing/2014/main" id="{878688FC-07B1-44C4-BEC1-B4F0A79B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50">
            <a:extLst>
              <a:ext uri="{FF2B5EF4-FFF2-40B4-BE49-F238E27FC236}">
                <a16:creationId xmlns:a16="http://schemas.microsoft.com/office/drawing/2014/main" id="{E406760C-55A9-4C6B-B4DB-633B3F58F64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93969" y="-338629"/>
            <a:ext cx="146346" cy="9096055"/>
            <a:chOff x="1854" y="31"/>
            <a:chExt cx="314" cy="16694"/>
          </a:xfrm>
        </p:grpSpPr>
        <p:grpSp>
          <p:nvGrpSpPr>
            <p:cNvPr id="24" name="Group 151">
              <a:extLst>
                <a:ext uri="{FF2B5EF4-FFF2-40B4-BE49-F238E27FC236}">
                  <a16:creationId xmlns:a16="http://schemas.microsoft.com/office/drawing/2014/main" id="{5792A0BC-867F-40D9-A31A-9FE52D95E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31"/>
              <a:ext cx="289" cy="4156"/>
              <a:chOff x="1792" y="1268"/>
              <a:chExt cx="575" cy="9079"/>
            </a:xfrm>
          </p:grpSpPr>
          <p:grpSp>
            <p:nvGrpSpPr>
              <p:cNvPr id="1162" name="Group 152">
                <a:extLst>
                  <a:ext uri="{FF2B5EF4-FFF2-40B4-BE49-F238E27FC236}">
                    <a16:creationId xmlns:a16="http://schemas.microsoft.com/office/drawing/2014/main" id="{A11BC6D7-1A44-485C-BD76-97BBCA8AF6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177" name="Picture 11">
                  <a:extLst>
                    <a:ext uri="{FF2B5EF4-FFF2-40B4-BE49-F238E27FC236}">
                      <a16:creationId xmlns:a16="http://schemas.microsoft.com/office/drawing/2014/main" id="{CF555224-01BE-4783-B78A-224CD44C87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8" name="Picture 14">
                  <a:extLst>
                    <a:ext uri="{FF2B5EF4-FFF2-40B4-BE49-F238E27FC236}">
                      <a16:creationId xmlns:a16="http://schemas.microsoft.com/office/drawing/2014/main" id="{4F729706-5EF0-4411-974B-AFC5F944B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9" name="Picture 12">
                  <a:extLst>
                    <a:ext uri="{FF2B5EF4-FFF2-40B4-BE49-F238E27FC236}">
                      <a16:creationId xmlns:a16="http://schemas.microsoft.com/office/drawing/2014/main" id="{00BD9CF9-A993-49A9-A082-8E3D50B9F0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0" name="Picture 15">
                  <a:extLst>
                    <a:ext uri="{FF2B5EF4-FFF2-40B4-BE49-F238E27FC236}">
                      <a16:creationId xmlns:a16="http://schemas.microsoft.com/office/drawing/2014/main" id="{ABE844A0-81E3-48FE-AD79-81240CEC65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1" name="Picture 13">
                  <a:extLst>
                    <a:ext uri="{FF2B5EF4-FFF2-40B4-BE49-F238E27FC236}">
                      <a16:creationId xmlns:a16="http://schemas.microsoft.com/office/drawing/2014/main" id="{168530ED-4EA2-473B-9B57-5A5C2B0BB1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2" name="Picture 6">
                  <a:extLst>
                    <a:ext uri="{FF2B5EF4-FFF2-40B4-BE49-F238E27FC236}">
                      <a16:creationId xmlns:a16="http://schemas.microsoft.com/office/drawing/2014/main" id="{FBDC9E8C-917B-499D-AC58-6E1E77515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3" name="Picture 5">
                  <a:extLst>
                    <a:ext uri="{FF2B5EF4-FFF2-40B4-BE49-F238E27FC236}">
                      <a16:creationId xmlns:a16="http://schemas.microsoft.com/office/drawing/2014/main" id="{85937315-9799-400D-A94C-2B6E18A02E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4" name="Picture 7">
                  <a:extLst>
                    <a:ext uri="{FF2B5EF4-FFF2-40B4-BE49-F238E27FC236}">
                      <a16:creationId xmlns:a16="http://schemas.microsoft.com/office/drawing/2014/main" id="{BFAB168F-B4C0-4F88-BD18-B7A9627EB0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5" name="Picture 10">
                  <a:extLst>
                    <a:ext uri="{FF2B5EF4-FFF2-40B4-BE49-F238E27FC236}">
                      <a16:creationId xmlns:a16="http://schemas.microsoft.com/office/drawing/2014/main" id="{9B501868-A830-4FF7-B43D-9C2000028E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3" name="Group 162">
                <a:extLst>
                  <a:ext uri="{FF2B5EF4-FFF2-40B4-BE49-F238E27FC236}">
                    <a16:creationId xmlns:a16="http://schemas.microsoft.com/office/drawing/2014/main" id="{FDB776CD-89DB-444D-9F24-33F96B3545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187" name="Picture 11">
                  <a:extLst>
                    <a:ext uri="{FF2B5EF4-FFF2-40B4-BE49-F238E27FC236}">
                      <a16:creationId xmlns:a16="http://schemas.microsoft.com/office/drawing/2014/main" id="{8BE2CF4F-2C09-497B-A113-66B8B01503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" name="Picture 14">
                  <a:extLst>
                    <a:ext uri="{FF2B5EF4-FFF2-40B4-BE49-F238E27FC236}">
                      <a16:creationId xmlns:a16="http://schemas.microsoft.com/office/drawing/2014/main" id="{94C3D627-11C4-41DC-8C51-44F774696C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9" name="Picture 12">
                  <a:extLst>
                    <a:ext uri="{FF2B5EF4-FFF2-40B4-BE49-F238E27FC236}">
                      <a16:creationId xmlns:a16="http://schemas.microsoft.com/office/drawing/2014/main" id="{04F532FB-A679-41F2-87F1-94FD9B3800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0" name="Picture 15">
                  <a:extLst>
                    <a:ext uri="{FF2B5EF4-FFF2-40B4-BE49-F238E27FC236}">
                      <a16:creationId xmlns:a16="http://schemas.microsoft.com/office/drawing/2014/main" id="{6158EB7D-8B10-446A-B2CE-F994006C65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1" name="Picture 13">
                  <a:extLst>
                    <a:ext uri="{FF2B5EF4-FFF2-40B4-BE49-F238E27FC236}">
                      <a16:creationId xmlns:a16="http://schemas.microsoft.com/office/drawing/2014/main" id="{3C582B74-E5DC-4E98-95D9-596D5DC966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2" name="Picture 6">
                  <a:extLst>
                    <a:ext uri="{FF2B5EF4-FFF2-40B4-BE49-F238E27FC236}">
                      <a16:creationId xmlns:a16="http://schemas.microsoft.com/office/drawing/2014/main" id="{798B1D40-9799-47B2-9EBD-AED451F729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3" name="Picture 5">
                  <a:extLst>
                    <a:ext uri="{FF2B5EF4-FFF2-40B4-BE49-F238E27FC236}">
                      <a16:creationId xmlns:a16="http://schemas.microsoft.com/office/drawing/2014/main" id="{ACF00968-BC2F-4AAB-8E0E-2A74E662A6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4" name="Picture 7">
                  <a:extLst>
                    <a:ext uri="{FF2B5EF4-FFF2-40B4-BE49-F238E27FC236}">
                      <a16:creationId xmlns:a16="http://schemas.microsoft.com/office/drawing/2014/main" id="{8F7A68CD-B0D5-44BC-908D-585F96F705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5" name="Picture 10">
                  <a:extLst>
                    <a:ext uri="{FF2B5EF4-FFF2-40B4-BE49-F238E27FC236}">
                      <a16:creationId xmlns:a16="http://schemas.microsoft.com/office/drawing/2014/main" id="{FE11C29E-9F81-457B-BE1B-DBEA2AAA3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4" name="Group 172">
                <a:extLst>
                  <a:ext uri="{FF2B5EF4-FFF2-40B4-BE49-F238E27FC236}">
                    <a16:creationId xmlns:a16="http://schemas.microsoft.com/office/drawing/2014/main" id="{C17C9133-CAD2-4DEE-988D-CDD45D03F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197" name="Picture 11">
                  <a:extLst>
                    <a:ext uri="{FF2B5EF4-FFF2-40B4-BE49-F238E27FC236}">
                      <a16:creationId xmlns:a16="http://schemas.microsoft.com/office/drawing/2014/main" id="{7945B8F4-C8EF-419B-845C-AE923DA7A8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8" name="Picture 14">
                  <a:extLst>
                    <a:ext uri="{FF2B5EF4-FFF2-40B4-BE49-F238E27FC236}">
                      <a16:creationId xmlns:a16="http://schemas.microsoft.com/office/drawing/2014/main" id="{D29B0936-045A-4244-9D78-4521D1DC38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9" name="Picture 12">
                  <a:extLst>
                    <a:ext uri="{FF2B5EF4-FFF2-40B4-BE49-F238E27FC236}">
                      <a16:creationId xmlns:a16="http://schemas.microsoft.com/office/drawing/2014/main" id="{2720995B-1DDC-491A-8759-B2AB599B1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0" name="Picture 15">
                  <a:extLst>
                    <a:ext uri="{FF2B5EF4-FFF2-40B4-BE49-F238E27FC236}">
                      <a16:creationId xmlns:a16="http://schemas.microsoft.com/office/drawing/2014/main" id="{C7F0B369-6436-4C17-94DF-CEBD34AB4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1" name="Picture 13">
                  <a:extLst>
                    <a:ext uri="{FF2B5EF4-FFF2-40B4-BE49-F238E27FC236}">
                      <a16:creationId xmlns:a16="http://schemas.microsoft.com/office/drawing/2014/main" id="{0F09C82E-90AD-4CCB-AB1D-21C6173854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2" name="Picture 6">
                  <a:extLst>
                    <a:ext uri="{FF2B5EF4-FFF2-40B4-BE49-F238E27FC236}">
                      <a16:creationId xmlns:a16="http://schemas.microsoft.com/office/drawing/2014/main" id="{1A469BD1-12A0-414B-BDA2-C5BE08721A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3" name="Picture 5">
                  <a:extLst>
                    <a:ext uri="{FF2B5EF4-FFF2-40B4-BE49-F238E27FC236}">
                      <a16:creationId xmlns:a16="http://schemas.microsoft.com/office/drawing/2014/main" id="{8EA9B7D1-1A9B-4E02-A2E9-3C6C50E71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4" name="Picture 7">
                  <a:extLst>
                    <a:ext uri="{FF2B5EF4-FFF2-40B4-BE49-F238E27FC236}">
                      <a16:creationId xmlns:a16="http://schemas.microsoft.com/office/drawing/2014/main" id="{432F7897-B26C-4C2A-81A9-86F492C276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5" name="Picture 10">
                  <a:extLst>
                    <a:ext uri="{FF2B5EF4-FFF2-40B4-BE49-F238E27FC236}">
                      <a16:creationId xmlns:a16="http://schemas.microsoft.com/office/drawing/2014/main" id="{6E44E7D0-1889-4250-9727-745DD6AB44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5" name="Group 182">
              <a:extLst>
                <a:ext uri="{FF2B5EF4-FFF2-40B4-BE49-F238E27FC236}">
                  <a16:creationId xmlns:a16="http://schemas.microsoft.com/office/drawing/2014/main" id="{8BD758A1-9292-442A-ABAE-26BBD6A56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" y="12569"/>
              <a:ext cx="289" cy="4156"/>
              <a:chOff x="1792" y="1268"/>
              <a:chExt cx="575" cy="9079"/>
            </a:xfrm>
          </p:grpSpPr>
          <p:grpSp>
            <p:nvGrpSpPr>
              <p:cNvPr id="1132" name="Group 183">
                <a:extLst>
                  <a:ext uri="{FF2B5EF4-FFF2-40B4-BE49-F238E27FC236}">
                    <a16:creationId xmlns:a16="http://schemas.microsoft.com/office/drawing/2014/main" id="{B2D7D951-02ED-4522-A5F2-DA893955C0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08" name="Picture 11">
                  <a:extLst>
                    <a:ext uri="{FF2B5EF4-FFF2-40B4-BE49-F238E27FC236}">
                      <a16:creationId xmlns:a16="http://schemas.microsoft.com/office/drawing/2014/main" id="{8ACDEF0F-BAD1-482F-B538-BC591A0BFD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9" name="Picture 14">
                  <a:extLst>
                    <a:ext uri="{FF2B5EF4-FFF2-40B4-BE49-F238E27FC236}">
                      <a16:creationId xmlns:a16="http://schemas.microsoft.com/office/drawing/2014/main" id="{F5D039C3-7459-48FB-8B83-705D2D6A3C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0" name="Picture 12">
                  <a:extLst>
                    <a:ext uri="{FF2B5EF4-FFF2-40B4-BE49-F238E27FC236}">
                      <a16:creationId xmlns:a16="http://schemas.microsoft.com/office/drawing/2014/main" id="{3E537BCC-CAEA-462D-8DD8-9CB21AB48E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1" name="Picture 15">
                  <a:extLst>
                    <a:ext uri="{FF2B5EF4-FFF2-40B4-BE49-F238E27FC236}">
                      <a16:creationId xmlns:a16="http://schemas.microsoft.com/office/drawing/2014/main" id="{43593974-EB11-4D32-85D9-C3D850BEAE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2" name="Picture 13">
                  <a:extLst>
                    <a:ext uri="{FF2B5EF4-FFF2-40B4-BE49-F238E27FC236}">
                      <a16:creationId xmlns:a16="http://schemas.microsoft.com/office/drawing/2014/main" id="{8890AE91-A56F-4C0B-A12B-776D958147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3" name="Picture 6">
                  <a:extLst>
                    <a:ext uri="{FF2B5EF4-FFF2-40B4-BE49-F238E27FC236}">
                      <a16:creationId xmlns:a16="http://schemas.microsoft.com/office/drawing/2014/main" id="{D4510332-86A0-4A1B-8FFA-5DDB83EE97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4" name="Picture 5">
                  <a:extLst>
                    <a:ext uri="{FF2B5EF4-FFF2-40B4-BE49-F238E27FC236}">
                      <a16:creationId xmlns:a16="http://schemas.microsoft.com/office/drawing/2014/main" id="{7A77DA43-00CF-4020-AFDC-E4A1920A21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5" name="Picture 7">
                  <a:extLst>
                    <a:ext uri="{FF2B5EF4-FFF2-40B4-BE49-F238E27FC236}">
                      <a16:creationId xmlns:a16="http://schemas.microsoft.com/office/drawing/2014/main" id="{2370D93E-58B8-4EE0-820A-E929D2E396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6" name="Picture 10">
                  <a:extLst>
                    <a:ext uri="{FF2B5EF4-FFF2-40B4-BE49-F238E27FC236}">
                      <a16:creationId xmlns:a16="http://schemas.microsoft.com/office/drawing/2014/main" id="{5256703F-CC1C-4C44-8DB7-10A4F87F77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42" name="Group 193">
                <a:extLst>
                  <a:ext uri="{FF2B5EF4-FFF2-40B4-BE49-F238E27FC236}">
                    <a16:creationId xmlns:a16="http://schemas.microsoft.com/office/drawing/2014/main" id="{E3F0F1E5-E5B3-42C3-BB47-C4FA80E5E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18" name="Picture 11">
                  <a:extLst>
                    <a:ext uri="{FF2B5EF4-FFF2-40B4-BE49-F238E27FC236}">
                      <a16:creationId xmlns:a16="http://schemas.microsoft.com/office/drawing/2014/main" id="{0493CF12-15AB-4EFB-8FF0-68294E50C7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9" name="Picture 14">
                  <a:extLst>
                    <a:ext uri="{FF2B5EF4-FFF2-40B4-BE49-F238E27FC236}">
                      <a16:creationId xmlns:a16="http://schemas.microsoft.com/office/drawing/2014/main" id="{59198A7C-697D-4A50-9B7E-DF72D14EFF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0" name="Picture 12">
                  <a:extLst>
                    <a:ext uri="{FF2B5EF4-FFF2-40B4-BE49-F238E27FC236}">
                      <a16:creationId xmlns:a16="http://schemas.microsoft.com/office/drawing/2014/main" id="{1249A129-20BA-4DBE-B6E6-D3E95B6D23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1" name="Picture 15">
                  <a:extLst>
                    <a:ext uri="{FF2B5EF4-FFF2-40B4-BE49-F238E27FC236}">
                      <a16:creationId xmlns:a16="http://schemas.microsoft.com/office/drawing/2014/main" id="{A88EA377-D144-4F95-A8A9-44D8347C00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2" name="Picture 13">
                  <a:extLst>
                    <a:ext uri="{FF2B5EF4-FFF2-40B4-BE49-F238E27FC236}">
                      <a16:creationId xmlns:a16="http://schemas.microsoft.com/office/drawing/2014/main" id="{5A3C80B5-5EA9-490F-A491-9AAF930794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3" name="Picture 6">
                  <a:extLst>
                    <a:ext uri="{FF2B5EF4-FFF2-40B4-BE49-F238E27FC236}">
                      <a16:creationId xmlns:a16="http://schemas.microsoft.com/office/drawing/2014/main" id="{1C5BF2A9-8E80-4CB1-8EBF-0544571533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4" name="Picture 5">
                  <a:extLst>
                    <a:ext uri="{FF2B5EF4-FFF2-40B4-BE49-F238E27FC236}">
                      <a16:creationId xmlns:a16="http://schemas.microsoft.com/office/drawing/2014/main" id="{BB5BCBDD-4EB7-4544-80BA-68F35B5592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5" name="Picture 7">
                  <a:extLst>
                    <a:ext uri="{FF2B5EF4-FFF2-40B4-BE49-F238E27FC236}">
                      <a16:creationId xmlns:a16="http://schemas.microsoft.com/office/drawing/2014/main" id="{F7868CDB-ACAE-47CA-B02B-FB78F21F12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6" name="Picture 10">
                  <a:extLst>
                    <a:ext uri="{FF2B5EF4-FFF2-40B4-BE49-F238E27FC236}">
                      <a16:creationId xmlns:a16="http://schemas.microsoft.com/office/drawing/2014/main" id="{74AEBE55-B65A-48B6-BA07-E4E8408656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52" name="Group 203">
                <a:extLst>
                  <a:ext uri="{FF2B5EF4-FFF2-40B4-BE49-F238E27FC236}">
                    <a16:creationId xmlns:a16="http://schemas.microsoft.com/office/drawing/2014/main" id="{D0748C71-6CE4-4038-8BB9-667864F3F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28" name="Picture 11">
                  <a:extLst>
                    <a:ext uri="{FF2B5EF4-FFF2-40B4-BE49-F238E27FC236}">
                      <a16:creationId xmlns:a16="http://schemas.microsoft.com/office/drawing/2014/main" id="{36400FC7-90D3-4C51-B1D9-D108C676CF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" name="Picture 14">
                  <a:extLst>
                    <a:ext uri="{FF2B5EF4-FFF2-40B4-BE49-F238E27FC236}">
                      <a16:creationId xmlns:a16="http://schemas.microsoft.com/office/drawing/2014/main" id="{470742F4-501C-4564-A261-F90992E34D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0" name="Picture 12">
                  <a:extLst>
                    <a:ext uri="{FF2B5EF4-FFF2-40B4-BE49-F238E27FC236}">
                      <a16:creationId xmlns:a16="http://schemas.microsoft.com/office/drawing/2014/main" id="{66129E2B-8434-445E-BFBA-F9948926D5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1" name="Picture 15">
                  <a:extLst>
                    <a:ext uri="{FF2B5EF4-FFF2-40B4-BE49-F238E27FC236}">
                      <a16:creationId xmlns:a16="http://schemas.microsoft.com/office/drawing/2014/main" id="{98301322-4FFB-437D-88EF-7574C520A3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2" name="Picture 13">
                  <a:extLst>
                    <a:ext uri="{FF2B5EF4-FFF2-40B4-BE49-F238E27FC236}">
                      <a16:creationId xmlns:a16="http://schemas.microsoft.com/office/drawing/2014/main" id="{C433C95E-E23F-4C0D-90EA-84F9FF7A37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3" name="Picture 6">
                  <a:extLst>
                    <a:ext uri="{FF2B5EF4-FFF2-40B4-BE49-F238E27FC236}">
                      <a16:creationId xmlns:a16="http://schemas.microsoft.com/office/drawing/2014/main" id="{D2F702A9-ACFE-4F28-99A8-5075A4390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4" name="Picture 5">
                  <a:extLst>
                    <a:ext uri="{FF2B5EF4-FFF2-40B4-BE49-F238E27FC236}">
                      <a16:creationId xmlns:a16="http://schemas.microsoft.com/office/drawing/2014/main" id="{1E5B3741-F256-41AD-AF4F-8BD6C14FFA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5" name="Picture 7">
                  <a:extLst>
                    <a:ext uri="{FF2B5EF4-FFF2-40B4-BE49-F238E27FC236}">
                      <a16:creationId xmlns:a16="http://schemas.microsoft.com/office/drawing/2014/main" id="{243D4DE0-0D3B-40DA-9B53-A072B7276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6" name="Picture 10">
                  <a:extLst>
                    <a:ext uri="{FF2B5EF4-FFF2-40B4-BE49-F238E27FC236}">
                      <a16:creationId xmlns:a16="http://schemas.microsoft.com/office/drawing/2014/main" id="{8FE70837-F397-44CB-8C5E-88D6C99029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6" name="Group 213">
              <a:extLst>
                <a:ext uri="{FF2B5EF4-FFF2-40B4-BE49-F238E27FC236}">
                  <a16:creationId xmlns:a16="http://schemas.microsoft.com/office/drawing/2014/main" id="{5A287E29-87A8-4D9E-B671-45F15362AA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0" y="8366"/>
              <a:ext cx="288" cy="4156"/>
              <a:chOff x="1792" y="1268"/>
              <a:chExt cx="575" cy="9079"/>
            </a:xfrm>
          </p:grpSpPr>
          <p:grpSp>
            <p:nvGrpSpPr>
              <p:cNvPr id="31" name="Group 214">
                <a:extLst>
                  <a:ext uri="{FF2B5EF4-FFF2-40B4-BE49-F238E27FC236}">
                    <a16:creationId xmlns:a16="http://schemas.microsoft.com/office/drawing/2014/main" id="{CD9D4CDA-C95F-4198-A4DF-69B04B999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39" name="Picture 11">
                  <a:extLst>
                    <a:ext uri="{FF2B5EF4-FFF2-40B4-BE49-F238E27FC236}">
                      <a16:creationId xmlns:a16="http://schemas.microsoft.com/office/drawing/2014/main" id="{B3ADD8DB-1723-44C5-87DD-84EC29B48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0" name="Picture 14">
                  <a:extLst>
                    <a:ext uri="{FF2B5EF4-FFF2-40B4-BE49-F238E27FC236}">
                      <a16:creationId xmlns:a16="http://schemas.microsoft.com/office/drawing/2014/main" id="{7FFBE613-4FDD-4E6F-98A5-27955367E9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1" name="Picture 12">
                  <a:extLst>
                    <a:ext uri="{FF2B5EF4-FFF2-40B4-BE49-F238E27FC236}">
                      <a16:creationId xmlns:a16="http://schemas.microsoft.com/office/drawing/2014/main" id="{E6F5DADC-09B8-4F07-A827-B401E3DB49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2" name="Picture 15">
                  <a:extLst>
                    <a:ext uri="{FF2B5EF4-FFF2-40B4-BE49-F238E27FC236}">
                      <a16:creationId xmlns:a16="http://schemas.microsoft.com/office/drawing/2014/main" id="{8A9B178F-1DC7-44BF-81BC-62B51E636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3" name="Picture 13">
                  <a:extLst>
                    <a:ext uri="{FF2B5EF4-FFF2-40B4-BE49-F238E27FC236}">
                      <a16:creationId xmlns:a16="http://schemas.microsoft.com/office/drawing/2014/main" id="{972936DA-2A8C-4680-8E95-2A058D894D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4" name="Picture 6">
                  <a:extLst>
                    <a:ext uri="{FF2B5EF4-FFF2-40B4-BE49-F238E27FC236}">
                      <a16:creationId xmlns:a16="http://schemas.microsoft.com/office/drawing/2014/main" id="{0032F716-FAD8-4A9E-8260-E6399D7E2D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5" name="Picture 5">
                  <a:extLst>
                    <a:ext uri="{FF2B5EF4-FFF2-40B4-BE49-F238E27FC236}">
                      <a16:creationId xmlns:a16="http://schemas.microsoft.com/office/drawing/2014/main" id="{239F6F66-C3B6-455B-94B7-3E59CA978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6" name="Picture 7">
                  <a:extLst>
                    <a:ext uri="{FF2B5EF4-FFF2-40B4-BE49-F238E27FC236}">
                      <a16:creationId xmlns:a16="http://schemas.microsoft.com/office/drawing/2014/main" id="{F0CC59E4-5966-4F3D-9F40-1ADE717B11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7" name="Picture 10">
                  <a:extLst>
                    <a:ext uri="{FF2B5EF4-FFF2-40B4-BE49-F238E27FC236}">
                      <a16:creationId xmlns:a16="http://schemas.microsoft.com/office/drawing/2014/main" id="{B52EC82C-F66E-4111-B00E-639506FF7A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1" name="Group 224">
                <a:extLst>
                  <a:ext uri="{FF2B5EF4-FFF2-40B4-BE49-F238E27FC236}">
                    <a16:creationId xmlns:a16="http://schemas.microsoft.com/office/drawing/2014/main" id="{D53B83D0-EAAD-4972-A294-5401754228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49" name="Picture 11">
                  <a:extLst>
                    <a:ext uri="{FF2B5EF4-FFF2-40B4-BE49-F238E27FC236}">
                      <a16:creationId xmlns:a16="http://schemas.microsoft.com/office/drawing/2014/main" id="{6AC3AEC7-8941-48AE-9567-083ECB32B7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0" name="Picture 14">
                  <a:extLst>
                    <a:ext uri="{FF2B5EF4-FFF2-40B4-BE49-F238E27FC236}">
                      <a16:creationId xmlns:a16="http://schemas.microsoft.com/office/drawing/2014/main" id="{51ABDA6A-96AD-4972-8617-8E450D3B3B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1" name="Picture 12">
                  <a:extLst>
                    <a:ext uri="{FF2B5EF4-FFF2-40B4-BE49-F238E27FC236}">
                      <a16:creationId xmlns:a16="http://schemas.microsoft.com/office/drawing/2014/main" id="{541E9980-1C37-43D1-95BF-0BB050FFC8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2" name="Picture 15">
                  <a:extLst>
                    <a:ext uri="{FF2B5EF4-FFF2-40B4-BE49-F238E27FC236}">
                      <a16:creationId xmlns:a16="http://schemas.microsoft.com/office/drawing/2014/main" id="{1AC515C5-BFC4-451E-94A7-5F7A968530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3" name="Picture 13">
                  <a:extLst>
                    <a:ext uri="{FF2B5EF4-FFF2-40B4-BE49-F238E27FC236}">
                      <a16:creationId xmlns:a16="http://schemas.microsoft.com/office/drawing/2014/main" id="{FACAF64D-C004-4D4A-B30A-064434C158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4" name="Picture 6">
                  <a:extLst>
                    <a:ext uri="{FF2B5EF4-FFF2-40B4-BE49-F238E27FC236}">
                      <a16:creationId xmlns:a16="http://schemas.microsoft.com/office/drawing/2014/main" id="{3C3960AF-57C9-413C-863F-4654B94BCF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5" name="Picture 5">
                  <a:extLst>
                    <a:ext uri="{FF2B5EF4-FFF2-40B4-BE49-F238E27FC236}">
                      <a16:creationId xmlns:a16="http://schemas.microsoft.com/office/drawing/2014/main" id="{864B02A2-E089-400A-8B22-6BB110C998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6" name="Picture 7">
                  <a:extLst>
                    <a:ext uri="{FF2B5EF4-FFF2-40B4-BE49-F238E27FC236}">
                      <a16:creationId xmlns:a16="http://schemas.microsoft.com/office/drawing/2014/main" id="{6C823961-C56D-4169-A2D1-49FFEF4FF8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7" name="Picture 10">
                  <a:extLst>
                    <a:ext uri="{FF2B5EF4-FFF2-40B4-BE49-F238E27FC236}">
                      <a16:creationId xmlns:a16="http://schemas.microsoft.com/office/drawing/2014/main" id="{D8EC8477-FACF-45C7-9456-649ADAB716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31" name="Group 234">
                <a:extLst>
                  <a:ext uri="{FF2B5EF4-FFF2-40B4-BE49-F238E27FC236}">
                    <a16:creationId xmlns:a16="http://schemas.microsoft.com/office/drawing/2014/main" id="{174B16AD-84A0-4C57-8250-22290560C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59" name="Picture 11">
                  <a:extLst>
                    <a:ext uri="{FF2B5EF4-FFF2-40B4-BE49-F238E27FC236}">
                      <a16:creationId xmlns:a16="http://schemas.microsoft.com/office/drawing/2014/main" id="{705D18B1-5368-4B5F-82D2-F4196EE017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0" name="Picture 14">
                  <a:extLst>
                    <a:ext uri="{FF2B5EF4-FFF2-40B4-BE49-F238E27FC236}">
                      <a16:creationId xmlns:a16="http://schemas.microsoft.com/office/drawing/2014/main" id="{42D6368E-81C0-4309-9C22-7BD11182F7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1" name="Picture 12">
                  <a:extLst>
                    <a:ext uri="{FF2B5EF4-FFF2-40B4-BE49-F238E27FC236}">
                      <a16:creationId xmlns:a16="http://schemas.microsoft.com/office/drawing/2014/main" id="{29447170-E03D-4DE3-AA67-E4D580ACE8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2" name="Picture 15">
                  <a:extLst>
                    <a:ext uri="{FF2B5EF4-FFF2-40B4-BE49-F238E27FC236}">
                      <a16:creationId xmlns:a16="http://schemas.microsoft.com/office/drawing/2014/main" id="{934C1787-3512-413C-A1F5-62FF92F7EE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3" name="Picture 13">
                  <a:extLst>
                    <a:ext uri="{FF2B5EF4-FFF2-40B4-BE49-F238E27FC236}">
                      <a16:creationId xmlns:a16="http://schemas.microsoft.com/office/drawing/2014/main" id="{9698CE4E-B7E4-4A3E-B883-F061E271E3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4" name="Picture 6">
                  <a:extLst>
                    <a:ext uri="{FF2B5EF4-FFF2-40B4-BE49-F238E27FC236}">
                      <a16:creationId xmlns:a16="http://schemas.microsoft.com/office/drawing/2014/main" id="{FF576124-43F2-4C2B-8098-96A65F66B0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5" name="Picture 5">
                  <a:extLst>
                    <a:ext uri="{FF2B5EF4-FFF2-40B4-BE49-F238E27FC236}">
                      <a16:creationId xmlns:a16="http://schemas.microsoft.com/office/drawing/2014/main" id="{199AB25C-7AE3-4906-9DF7-7E7AAE1D3E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6" name="Picture 7">
                  <a:extLst>
                    <a:ext uri="{FF2B5EF4-FFF2-40B4-BE49-F238E27FC236}">
                      <a16:creationId xmlns:a16="http://schemas.microsoft.com/office/drawing/2014/main" id="{0C05EF40-CBCD-43DD-B711-8F0D75FF8D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7" name="Picture 10">
                  <a:extLst>
                    <a:ext uri="{FF2B5EF4-FFF2-40B4-BE49-F238E27FC236}">
                      <a16:creationId xmlns:a16="http://schemas.microsoft.com/office/drawing/2014/main" id="{52903DD6-399E-436F-9027-40819ABC7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7" name="Group 244">
              <a:extLst>
                <a:ext uri="{FF2B5EF4-FFF2-40B4-BE49-F238E27FC236}">
                  <a16:creationId xmlns:a16="http://schemas.microsoft.com/office/drawing/2014/main" id="{29BDA965-CF3B-4463-99DC-93E9D7D05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4" y="4215"/>
              <a:ext cx="288" cy="4156"/>
              <a:chOff x="1792" y="1268"/>
              <a:chExt cx="575" cy="9079"/>
            </a:xfrm>
          </p:grpSpPr>
          <p:grpSp>
            <p:nvGrpSpPr>
              <p:cNvPr id="28" name="Group 245">
                <a:extLst>
                  <a:ext uri="{FF2B5EF4-FFF2-40B4-BE49-F238E27FC236}">
                    <a16:creationId xmlns:a16="http://schemas.microsoft.com/office/drawing/2014/main" id="{CD9B76BA-98AB-4EA6-9211-E66FDE009A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70" name="Picture 11">
                  <a:extLst>
                    <a:ext uri="{FF2B5EF4-FFF2-40B4-BE49-F238E27FC236}">
                      <a16:creationId xmlns:a16="http://schemas.microsoft.com/office/drawing/2014/main" id="{EF1A421C-EF52-48D4-BFD9-DE9F30E393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1" name="Picture 14">
                  <a:extLst>
                    <a:ext uri="{FF2B5EF4-FFF2-40B4-BE49-F238E27FC236}">
                      <a16:creationId xmlns:a16="http://schemas.microsoft.com/office/drawing/2014/main" id="{EF3759E9-70EF-4C4A-AEA4-CE6264E58C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2" name="Picture 12">
                  <a:extLst>
                    <a:ext uri="{FF2B5EF4-FFF2-40B4-BE49-F238E27FC236}">
                      <a16:creationId xmlns:a16="http://schemas.microsoft.com/office/drawing/2014/main" id="{784A1D03-33F0-4761-92ED-C67705C86B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3" name="Picture 15">
                  <a:extLst>
                    <a:ext uri="{FF2B5EF4-FFF2-40B4-BE49-F238E27FC236}">
                      <a16:creationId xmlns:a16="http://schemas.microsoft.com/office/drawing/2014/main" id="{C3796997-0EF9-42B0-80B6-B0F6F47212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4" name="Picture 13">
                  <a:extLst>
                    <a:ext uri="{FF2B5EF4-FFF2-40B4-BE49-F238E27FC236}">
                      <a16:creationId xmlns:a16="http://schemas.microsoft.com/office/drawing/2014/main" id="{FC457A76-DC1E-42F4-939B-67F17FCA58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5" name="Picture 6">
                  <a:extLst>
                    <a:ext uri="{FF2B5EF4-FFF2-40B4-BE49-F238E27FC236}">
                      <a16:creationId xmlns:a16="http://schemas.microsoft.com/office/drawing/2014/main" id="{C2BA226B-D674-4B07-9781-0871B6E179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6" name="Picture 5">
                  <a:extLst>
                    <a:ext uri="{FF2B5EF4-FFF2-40B4-BE49-F238E27FC236}">
                      <a16:creationId xmlns:a16="http://schemas.microsoft.com/office/drawing/2014/main" id="{86AB6F5F-8DD2-4D07-938E-CAB485F3B5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7" name="Picture 7">
                  <a:extLst>
                    <a:ext uri="{FF2B5EF4-FFF2-40B4-BE49-F238E27FC236}">
                      <a16:creationId xmlns:a16="http://schemas.microsoft.com/office/drawing/2014/main" id="{1903F43A-002C-441E-8928-8DEBB3606E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8" name="Picture 10">
                  <a:extLst>
                    <a:ext uri="{FF2B5EF4-FFF2-40B4-BE49-F238E27FC236}">
                      <a16:creationId xmlns:a16="http://schemas.microsoft.com/office/drawing/2014/main" id="{A2267C9F-19E5-4698-93C9-C863C54CD0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255">
                <a:extLst>
                  <a:ext uri="{FF2B5EF4-FFF2-40B4-BE49-F238E27FC236}">
                    <a16:creationId xmlns:a16="http://schemas.microsoft.com/office/drawing/2014/main" id="{DAC72FC1-AFB8-488F-8366-EB1AF2927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80" name="Picture 11">
                  <a:extLst>
                    <a:ext uri="{FF2B5EF4-FFF2-40B4-BE49-F238E27FC236}">
                      <a16:creationId xmlns:a16="http://schemas.microsoft.com/office/drawing/2014/main" id="{FDB00A43-708A-4EA4-BB7D-0EBAC961A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1" name="Picture 14">
                  <a:extLst>
                    <a:ext uri="{FF2B5EF4-FFF2-40B4-BE49-F238E27FC236}">
                      <a16:creationId xmlns:a16="http://schemas.microsoft.com/office/drawing/2014/main" id="{2205ED68-F6A8-4A80-ACE2-CEAE820CE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2" name="Picture 12">
                  <a:extLst>
                    <a:ext uri="{FF2B5EF4-FFF2-40B4-BE49-F238E27FC236}">
                      <a16:creationId xmlns:a16="http://schemas.microsoft.com/office/drawing/2014/main" id="{48B4FA70-2D38-49BA-BDA7-3552307437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3" name="Picture 15">
                  <a:extLst>
                    <a:ext uri="{FF2B5EF4-FFF2-40B4-BE49-F238E27FC236}">
                      <a16:creationId xmlns:a16="http://schemas.microsoft.com/office/drawing/2014/main" id="{6FFC4E26-A035-4209-AA89-419B29DFB6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4" name="Picture 13">
                  <a:extLst>
                    <a:ext uri="{FF2B5EF4-FFF2-40B4-BE49-F238E27FC236}">
                      <a16:creationId xmlns:a16="http://schemas.microsoft.com/office/drawing/2014/main" id="{46A840E0-1BB4-4316-A837-C04CFB1864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5" name="Picture 6">
                  <a:extLst>
                    <a:ext uri="{FF2B5EF4-FFF2-40B4-BE49-F238E27FC236}">
                      <a16:creationId xmlns:a16="http://schemas.microsoft.com/office/drawing/2014/main" id="{E8CE3154-E249-43A4-BC3D-46116E425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6" name="Picture 5">
                  <a:extLst>
                    <a:ext uri="{FF2B5EF4-FFF2-40B4-BE49-F238E27FC236}">
                      <a16:creationId xmlns:a16="http://schemas.microsoft.com/office/drawing/2014/main" id="{7911C4C7-BB92-4469-8C41-9E4CCE05BD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7" name="Picture 7">
                  <a:extLst>
                    <a:ext uri="{FF2B5EF4-FFF2-40B4-BE49-F238E27FC236}">
                      <a16:creationId xmlns:a16="http://schemas.microsoft.com/office/drawing/2014/main" id="{EC502751-17C9-4C1A-A1A9-4F9AD1F935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8" name="Picture 10">
                  <a:extLst>
                    <a:ext uri="{FF2B5EF4-FFF2-40B4-BE49-F238E27FC236}">
                      <a16:creationId xmlns:a16="http://schemas.microsoft.com/office/drawing/2014/main" id="{0D3C1023-65B0-4EC7-8A1E-2CFF6EBE1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65">
                <a:extLst>
                  <a:ext uri="{FF2B5EF4-FFF2-40B4-BE49-F238E27FC236}">
                    <a16:creationId xmlns:a16="http://schemas.microsoft.com/office/drawing/2014/main" id="{A540301F-4B2A-49ED-8C05-5D8911B868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90" name="Picture 11">
                  <a:extLst>
                    <a:ext uri="{FF2B5EF4-FFF2-40B4-BE49-F238E27FC236}">
                      <a16:creationId xmlns:a16="http://schemas.microsoft.com/office/drawing/2014/main" id="{9ABF6107-1567-40F0-9BB5-A6669F917B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1" name="Picture 14">
                  <a:extLst>
                    <a:ext uri="{FF2B5EF4-FFF2-40B4-BE49-F238E27FC236}">
                      <a16:creationId xmlns:a16="http://schemas.microsoft.com/office/drawing/2014/main" id="{1706034C-634A-44C9-935C-9EA1FC5391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2" name="Picture 12">
                  <a:extLst>
                    <a:ext uri="{FF2B5EF4-FFF2-40B4-BE49-F238E27FC236}">
                      <a16:creationId xmlns:a16="http://schemas.microsoft.com/office/drawing/2014/main" id="{EAAA3A5C-CC00-4AC4-B332-50F6709DB7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3" name="Picture 15">
                  <a:extLst>
                    <a:ext uri="{FF2B5EF4-FFF2-40B4-BE49-F238E27FC236}">
                      <a16:creationId xmlns:a16="http://schemas.microsoft.com/office/drawing/2014/main" id="{CEC038DA-DC1B-4495-AD13-412602207A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4" name="Picture 13">
                  <a:extLst>
                    <a:ext uri="{FF2B5EF4-FFF2-40B4-BE49-F238E27FC236}">
                      <a16:creationId xmlns:a16="http://schemas.microsoft.com/office/drawing/2014/main" id="{5D2AF3CF-4661-48D6-81B7-9D01BA0924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5" name="Picture 6">
                  <a:extLst>
                    <a:ext uri="{FF2B5EF4-FFF2-40B4-BE49-F238E27FC236}">
                      <a16:creationId xmlns:a16="http://schemas.microsoft.com/office/drawing/2014/main" id="{405021AD-B3C6-41B5-BEC5-54F85E87C4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6" name="Picture 5">
                  <a:extLst>
                    <a:ext uri="{FF2B5EF4-FFF2-40B4-BE49-F238E27FC236}">
                      <a16:creationId xmlns:a16="http://schemas.microsoft.com/office/drawing/2014/main" id="{4940DD1A-8621-4FBD-A55C-068225200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7" name="Picture 7">
                  <a:extLst>
                    <a:ext uri="{FF2B5EF4-FFF2-40B4-BE49-F238E27FC236}">
                      <a16:creationId xmlns:a16="http://schemas.microsoft.com/office/drawing/2014/main" id="{33598836-DA02-411B-911A-DDA8100A54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8" name="Picture 10">
                  <a:extLst>
                    <a:ext uri="{FF2B5EF4-FFF2-40B4-BE49-F238E27FC236}">
                      <a16:creationId xmlns:a16="http://schemas.microsoft.com/office/drawing/2014/main" id="{FEF5EBC4-810D-4E62-9E57-E6DEAABCE0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76" name="WordArt 275">
            <a:extLst>
              <a:ext uri="{FF2B5EF4-FFF2-40B4-BE49-F238E27FC236}">
                <a16:creationId xmlns:a16="http://schemas.microsoft.com/office/drawing/2014/main" id="{6667788D-932D-4FE2-8E3C-08C4B6E31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909" y="1071170"/>
            <a:ext cx="476250" cy="276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nl-NL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DNA</a:t>
            </a:r>
          </a:p>
        </p:txBody>
      </p:sp>
      <p:sp>
        <p:nvSpPr>
          <p:cNvPr id="269" name="Rechteraccolade 268">
            <a:extLst>
              <a:ext uri="{FF2B5EF4-FFF2-40B4-BE49-F238E27FC236}">
                <a16:creationId xmlns:a16="http://schemas.microsoft.com/office/drawing/2014/main" id="{23528930-E750-4AE7-8F63-49C3202C6B3E}"/>
              </a:ext>
            </a:extLst>
          </p:cNvPr>
          <p:cNvSpPr/>
          <p:nvPr/>
        </p:nvSpPr>
        <p:spPr>
          <a:xfrm rot="16200000">
            <a:off x="4710352" y="27852"/>
            <a:ext cx="141134" cy="196761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2" name="Rechte verbindingslijn met pijl 271">
            <a:extLst>
              <a:ext uri="{FF2B5EF4-FFF2-40B4-BE49-F238E27FC236}">
                <a16:creationId xmlns:a16="http://schemas.microsoft.com/office/drawing/2014/main" id="{4466C799-BCAB-4F27-A6A6-4553C31C9122}"/>
              </a:ext>
            </a:extLst>
          </p:cNvPr>
          <p:cNvCxnSpPr/>
          <p:nvPr/>
        </p:nvCxnSpPr>
        <p:spPr>
          <a:xfrm>
            <a:off x="4736625" y="2942656"/>
            <a:ext cx="0" cy="5777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kstvak 203">
            <a:extLst>
              <a:ext uri="{FF2B5EF4-FFF2-40B4-BE49-F238E27FC236}">
                <a16:creationId xmlns:a16="http://schemas.microsoft.com/office/drawing/2014/main" id="{A967A32E-885B-4EE0-82A0-B9FC8541F032}"/>
              </a:ext>
            </a:extLst>
          </p:cNvPr>
          <p:cNvSpPr txBox="1"/>
          <p:nvPr/>
        </p:nvSpPr>
        <p:spPr>
          <a:xfrm>
            <a:off x="4561794" y="537350"/>
            <a:ext cx="5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gen</a:t>
            </a:r>
          </a:p>
        </p:txBody>
      </p:sp>
    </p:spTree>
    <p:extLst>
      <p:ext uri="{BB962C8B-B14F-4D97-AF65-F5344CB8AC3E}">
        <p14:creationId xmlns:p14="http://schemas.microsoft.com/office/powerpoint/2010/main" val="31785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E4EE0D68-5CD8-4833-85D0-02531C21D59E}"/>
              </a:ext>
            </a:extLst>
          </p:cNvPr>
          <p:cNvCxnSpPr>
            <a:cxnSpLocks/>
          </p:cNvCxnSpPr>
          <p:nvPr/>
        </p:nvCxnSpPr>
        <p:spPr>
          <a:xfrm>
            <a:off x="5794242" y="1238451"/>
            <a:ext cx="3331854" cy="1314797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6A2BD0DE-FD36-4FC8-8C40-9A34E82DE2B1}"/>
              </a:ext>
            </a:extLst>
          </p:cNvPr>
          <p:cNvCxnSpPr>
            <a:cxnSpLocks/>
          </p:cNvCxnSpPr>
          <p:nvPr/>
        </p:nvCxnSpPr>
        <p:spPr>
          <a:xfrm flipH="1">
            <a:off x="25013" y="1273581"/>
            <a:ext cx="3703600" cy="1292604"/>
          </a:xfrm>
          <a:prstGeom prst="line">
            <a:avLst/>
          </a:prstGeom>
          <a:ln w="0" cmpd="dbl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3" name="Group 139">
            <a:extLst>
              <a:ext uri="{FF2B5EF4-FFF2-40B4-BE49-F238E27FC236}">
                <a16:creationId xmlns:a16="http://schemas.microsoft.com/office/drawing/2014/main" id="{0AB6A6F3-933C-4EA0-AF1B-8B7F20A86B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73177" y="194301"/>
            <a:ext cx="92310" cy="2038664"/>
            <a:chOff x="927" y="31"/>
            <a:chExt cx="591" cy="16782"/>
          </a:xfrm>
        </p:grpSpPr>
        <p:pic>
          <p:nvPicPr>
            <p:cNvPr id="284" name="Picture 140">
              <a:extLst>
                <a:ext uri="{FF2B5EF4-FFF2-40B4-BE49-F238E27FC236}">
                  <a16:creationId xmlns:a16="http://schemas.microsoft.com/office/drawing/2014/main" id="{42458899-5690-4B38-8067-6004F825A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141">
              <a:extLst>
                <a:ext uri="{FF2B5EF4-FFF2-40B4-BE49-F238E27FC236}">
                  <a16:creationId xmlns:a16="http://schemas.microsoft.com/office/drawing/2014/main" id="{3684A3D8-D262-46DA-BE5C-63948950B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142">
              <a:extLst>
                <a:ext uri="{FF2B5EF4-FFF2-40B4-BE49-F238E27FC236}">
                  <a16:creationId xmlns:a16="http://schemas.microsoft.com/office/drawing/2014/main" id="{6A0FFD03-3958-4CB5-97A5-60CFF9A72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143">
              <a:extLst>
                <a:ext uri="{FF2B5EF4-FFF2-40B4-BE49-F238E27FC236}">
                  <a16:creationId xmlns:a16="http://schemas.microsoft.com/office/drawing/2014/main" id="{F079AF9F-F3F6-4DDE-84A5-24E9F1017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144">
              <a:extLst>
                <a:ext uri="{FF2B5EF4-FFF2-40B4-BE49-F238E27FC236}">
                  <a16:creationId xmlns:a16="http://schemas.microsoft.com/office/drawing/2014/main" id="{7B1F4C44-655A-45CE-8470-5BE588DD8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145">
              <a:extLst>
                <a:ext uri="{FF2B5EF4-FFF2-40B4-BE49-F238E27FC236}">
                  <a16:creationId xmlns:a16="http://schemas.microsoft.com/office/drawing/2014/main" id="{41398493-05D6-47DF-820E-8D2710C9A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146">
              <a:extLst>
                <a:ext uri="{FF2B5EF4-FFF2-40B4-BE49-F238E27FC236}">
                  <a16:creationId xmlns:a16="http://schemas.microsoft.com/office/drawing/2014/main" id="{D0B461C1-505D-436A-9101-554D2E473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147">
              <a:extLst>
                <a:ext uri="{FF2B5EF4-FFF2-40B4-BE49-F238E27FC236}">
                  <a16:creationId xmlns:a16="http://schemas.microsoft.com/office/drawing/2014/main" id="{C36A0D13-820D-45B7-8462-597B9567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148">
              <a:extLst>
                <a:ext uri="{FF2B5EF4-FFF2-40B4-BE49-F238E27FC236}">
                  <a16:creationId xmlns:a16="http://schemas.microsoft.com/office/drawing/2014/main" id="{F46D78F9-2E97-4122-B7A4-571204B8F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149">
              <a:extLst>
                <a:ext uri="{FF2B5EF4-FFF2-40B4-BE49-F238E27FC236}">
                  <a16:creationId xmlns:a16="http://schemas.microsoft.com/office/drawing/2014/main" id="{870BD960-3484-4C41-BE89-A26D2DC45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 139">
            <a:extLst>
              <a:ext uri="{FF2B5EF4-FFF2-40B4-BE49-F238E27FC236}">
                <a16:creationId xmlns:a16="http://schemas.microsoft.com/office/drawing/2014/main" id="{3585013A-46A4-428B-8EB4-4B3943803C2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57578" y="195317"/>
            <a:ext cx="92310" cy="2038664"/>
            <a:chOff x="927" y="31"/>
            <a:chExt cx="591" cy="16782"/>
          </a:xfrm>
        </p:grpSpPr>
        <p:pic>
          <p:nvPicPr>
            <p:cNvPr id="295" name="Picture 140">
              <a:extLst>
                <a:ext uri="{FF2B5EF4-FFF2-40B4-BE49-F238E27FC236}">
                  <a16:creationId xmlns:a16="http://schemas.microsoft.com/office/drawing/2014/main" id="{68D8AA4C-0B72-4D28-B00F-067166BE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141">
              <a:extLst>
                <a:ext uri="{FF2B5EF4-FFF2-40B4-BE49-F238E27FC236}">
                  <a16:creationId xmlns:a16="http://schemas.microsoft.com/office/drawing/2014/main" id="{EA608691-B3B8-4638-84DA-E0DD62B00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142">
              <a:extLst>
                <a:ext uri="{FF2B5EF4-FFF2-40B4-BE49-F238E27FC236}">
                  <a16:creationId xmlns:a16="http://schemas.microsoft.com/office/drawing/2014/main" id="{1E31F55D-B210-496B-904B-1A194174D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143">
              <a:extLst>
                <a:ext uri="{FF2B5EF4-FFF2-40B4-BE49-F238E27FC236}">
                  <a16:creationId xmlns:a16="http://schemas.microsoft.com/office/drawing/2014/main" id="{2EBEBEA1-9599-4535-B41C-2EEFE891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144">
              <a:extLst>
                <a:ext uri="{FF2B5EF4-FFF2-40B4-BE49-F238E27FC236}">
                  <a16:creationId xmlns:a16="http://schemas.microsoft.com/office/drawing/2014/main" id="{D671BC11-37DD-4307-8CB2-E6CFE845A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145">
              <a:extLst>
                <a:ext uri="{FF2B5EF4-FFF2-40B4-BE49-F238E27FC236}">
                  <a16:creationId xmlns:a16="http://schemas.microsoft.com/office/drawing/2014/main" id="{2183F564-AE15-45AF-A29D-7A3A09077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146">
              <a:extLst>
                <a:ext uri="{FF2B5EF4-FFF2-40B4-BE49-F238E27FC236}">
                  <a16:creationId xmlns:a16="http://schemas.microsoft.com/office/drawing/2014/main" id="{C451DAED-BFAC-45E5-A67B-E9F7F0E94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147">
              <a:extLst>
                <a:ext uri="{FF2B5EF4-FFF2-40B4-BE49-F238E27FC236}">
                  <a16:creationId xmlns:a16="http://schemas.microsoft.com/office/drawing/2014/main" id="{8ACDA225-B300-4237-BDAF-2901F793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148">
              <a:extLst>
                <a:ext uri="{FF2B5EF4-FFF2-40B4-BE49-F238E27FC236}">
                  <a16:creationId xmlns:a16="http://schemas.microsoft.com/office/drawing/2014/main" id="{269F4FE1-CCD3-415C-8FF6-9803FEC4F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149">
              <a:extLst>
                <a:ext uri="{FF2B5EF4-FFF2-40B4-BE49-F238E27FC236}">
                  <a16:creationId xmlns:a16="http://schemas.microsoft.com/office/drawing/2014/main" id="{9064E8E2-687B-43D6-BDF9-F352A5C56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5" name="Group 139">
            <a:extLst>
              <a:ext uri="{FF2B5EF4-FFF2-40B4-BE49-F238E27FC236}">
                <a16:creationId xmlns:a16="http://schemas.microsoft.com/office/drawing/2014/main" id="{912B2A2E-A3ED-41DA-903C-8B9D5129917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54464" y="194612"/>
            <a:ext cx="92310" cy="2038664"/>
            <a:chOff x="927" y="31"/>
            <a:chExt cx="591" cy="16782"/>
          </a:xfrm>
        </p:grpSpPr>
        <p:pic>
          <p:nvPicPr>
            <p:cNvPr id="306" name="Picture 140">
              <a:extLst>
                <a:ext uri="{FF2B5EF4-FFF2-40B4-BE49-F238E27FC236}">
                  <a16:creationId xmlns:a16="http://schemas.microsoft.com/office/drawing/2014/main" id="{2313465D-BFFD-48F6-A8E6-4D527741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" name="Picture 141">
              <a:extLst>
                <a:ext uri="{FF2B5EF4-FFF2-40B4-BE49-F238E27FC236}">
                  <a16:creationId xmlns:a16="http://schemas.microsoft.com/office/drawing/2014/main" id="{93F3E0AC-43E5-4DC3-9094-6C8E33641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142">
              <a:extLst>
                <a:ext uri="{FF2B5EF4-FFF2-40B4-BE49-F238E27FC236}">
                  <a16:creationId xmlns:a16="http://schemas.microsoft.com/office/drawing/2014/main" id="{31C7EF09-FE08-49FC-800E-30ACDDF8C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143">
              <a:extLst>
                <a:ext uri="{FF2B5EF4-FFF2-40B4-BE49-F238E27FC236}">
                  <a16:creationId xmlns:a16="http://schemas.microsoft.com/office/drawing/2014/main" id="{CF5CCE68-1803-4D19-BC0F-2A09FD50C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144">
              <a:extLst>
                <a:ext uri="{FF2B5EF4-FFF2-40B4-BE49-F238E27FC236}">
                  <a16:creationId xmlns:a16="http://schemas.microsoft.com/office/drawing/2014/main" id="{1154BBFD-7FDF-46AD-B138-8B512DB9C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145">
              <a:extLst>
                <a:ext uri="{FF2B5EF4-FFF2-40B4-BE49-F238E27FC236}">
                  <a16:creationId xmlns:a16="http://schemas.microsoft.com/office/drawing/2014/main" id="{2FA9F687-7527-404B-BAC8-A0B890FB1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46">
              <a:extLst>
                <a:ext uri="{FF2B5EF4-FFF2-40B4-BE49-F238E27FC236}">
                  <a16:creationId xmlns:a16="http://schemas.microsoft.com/office/drawing/2014/main" id="{8F342ADA-B119-4EEB-8AA8-26F4BA293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147">
              <a:extLst>
                <a:ext uri="{FF2B5EF4-FFF2-40B4-BE49-F238E27FC236}">
                  <a16:creationId xmlns:a16="http://schemas.microsoft.com/office/drawing/2014/main" id="{04FF12BD-1F83-4687-9F77-34C5CF24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" name="Picture 148">
              <a:extLst>
                <a:ext uri="{FF2B5EF4-FFF2-40B4-BE49-F238E27FC236}">
                  <a16:creationId xmlns:a16="http://schemas.microsoft.com/office/drawing/2014/main" id="{FEB10DFD-F9EC-4A35-8BAE-61DB8823B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149">
              <a:extLst>
                <a:ext uri="{FF2B5EF4-FFF2-40B4-BE49-F238E27FC236}">
                  <a16:creationId xmlns:a16="http://schemas.microsoft.com/office/drawing/2014/main" id="{BE9342EC-43FE-447B-8CE1-42BD749F7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6" name="Group 139">
            <a:extLst>
              <a:ext uri="{FF2B5EF4-FFF2-40B4-BE49-F238E27FC236}">
                <a16:creationId xmlns:a16="http://schemas.microsoft.com/office/drawing/2014/main" id="{8987CE84-5429-4EBB-80BA-AB8E82BAB5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83797" y="193990"/>
            <a:ext cx="92310" cy="2038664"/>
            <a:chOff x="927" y="31"/>
            <a:chExt cx="591" cy="16782"/>
          </a:xfrm>
        </p:grpSpPr>
        <p:pic>
          <p:nvPicPr>
            <p:cNvPr id="317" name="Picture 140">
              <a:extLst>
                <a:ext uri="{FF2B5EF4-FFF2-40B4-BE49-F238E27FC236}">
                  <a16:creationId xmlns:a16="http://schemas.microsoft.com/office/drawing/2014/main" id="{9E7BDB7B-D320-405B-BFE6-57DE3CC56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" name="Picture 141">
              <a:extLst>
                <a:ext uri="{FF2B5EF4-FFF2-40B4-BE49-F238E27FC236}">
                  <a16:creationId xmlns:a16="http://schemas.microsoft.com/office/drawing/2014/main" id="{E219E083-1CA7-4950-9AC1-E9963392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" name="Picture 142">
              <a:extLst>
                <a:ext uri="{FF2B5EF4-FFF2-40B4-BE49-F238E27FC236}">
                  <a16:creationId xmlns:a16="http://schemas.microsoft.com/office/drawing/2014/main" id="{BAB45BDE-9293-4F67-881D-13EA7085E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" name="Picture 143">
              <a:extLst>
                <a:ext uri="{FF2B5EF4-FFF2-40B4-BE49-F238E27FC236}">
                  <a16:creationId xmlns:a16="http://schemas.microsoft.com/office/drawing/2014/main" id="{B5386866-56D3-4BAD-826E-69108343C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" name="Picture 144">
              <a:extLst>
                <a:ext uri="{FF2B5EF4-FFF2-40B4-BE49-F238E27FC236}">
                  <a16:creationId xmlns:a16="http://schemas.microsoft.com/office/drawing/2014/main" id="{C0E8CDC8-D612-4EDD-A1F9-589459B2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" name="Picture 145">
              <a:extLst>
                <a:ext uri="{FF2B5EF4-FFF2-40B4-BE49-F238E27FC236}">
                  <a16:creationId xmlns:a16="http://schemas.microsoft.com/office/drawing/2014/main" id="{4B8D4055-2A92-44CD-BDC8-8DCA744D2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" name="Picture 146">
              <a:extLst>
                <a:ext uri="{FF2B5EF4-FFF2-40B4-BE49-F238E27FC236}">
                  <a16:creationId xmlns:a16="http://schemas.microsoft.com/office/drawing/2014/main" id="{24700349-5EDD-402C-A4C7-0347A1241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Picture 147">
              <a:extLst>
                <a:ext uri="{FF2B5EF4-FFF2-40B4-BE49-F238E27FC236}">
                  <a16:creationId xmlns:a16="http://schemas.microsoft.com/office/drawing/2014/main" id="{6C45601C-9F3E-4BFF-8D43-178940009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Picture 148">
              <a:extLst>
                <a:ext uri="{FF2B5EF4-FFF2-40B4-BE49-F238E27FC236}">
                  <a16:creationId xmlns:a16="http://schemas.microsoft.com/office/drawing/2014/main" id="{F774B98E-7281-4ACB-AB55-3E72951C5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Picture 149">
              <a:extLst>
                <a:ext uri="{FF2B5EF4-FFF2-40B4-BE49-F238E27FC236}">
                  <a16:creationId xmlns:a16="http://schemas.microsoft.com/office/drawing/2014/main" id="{5C45BF95-826B-4289-AB03-084A8E5F4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" name="Group 139">
            <a:extLst>
              <a:ext uri="{FF2B5EF4-FFF2-40B4-BE49-F238E27FC236}">
                <a16:creationId xmlns:a16="http://schemas.microsoft.com/office/drawing/2014/main" id="{AA2CA952-7758-404A-B3A1-24F3AF5780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95971" y="193834"/>
            <a:ext cx="92310" cy="2038664"/>
            <a:chOff x="927" y="31"/>
            <a:chExt cx="591" cy="16782"/>
          </a:xfrm>
        </p:grpSpPr>
        <p:pic>
          <p:nvPicPr>
            <p:cNvPr id="328" name="Picture 140">
              <a:extLst>
                <a:ext uri="{FF2B5EF4-FFF2-40B4-BE49-F238E27FC236}">
                  <a16:creationId xmlns:a16="http://schemas.microsoft.com/office/drawing/2014/main" id="{28C9A186-B1C8-43BE-B1B2-81654BC61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141">
              <a:extLst>
                <a:ext uri="{FF2B5EF4-FFF2-40B4-BE49-F238E27FC236}">
                  <a16:creationId xmlns:a16="http://schemas.microsoft.com/office/drawing/2014/main" id="{26734563-A193-40D5-9D71-64506EEBC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142">
              <a:extLst>
                <a:ext uri="{FF2B5EF4-FFF2-40B4-BE49-F238E27FC236}">
                  <a16:creationId xmlns:a16="http://schemas.microsoft.com/office/drawing/2014/main" id="{B6FCADDC-783F-47F9-80AA-A50A26E57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143">
              <a:extLst>
                <a:ext uri="{FF2B5EF4-FFF2-40B4-BE49-F238E27FC236}">
                  <a16:creationId xmlns:a16="http://schemas.microsoft.com/office/drawing/2014/main" id="{EA21D648-91C2-4E27-97AF-65EB7CAD1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144">
              <a:extLst>
                <a:ext uri="{FF2B5EF4-FFF2-40B4-BE49-F238E27FC236}">
                  <a16:creationId xmlns:a16="http://schemas.microsoft.com/office/drawing/2014/main" id="{F8ACD1FE-A7AC-4B3C-848E-CC05F2C80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145">
              <a:extLst>
                <a:ext uri="{FF2B5EF4-FFF2-40B4-BE49-F238E27FC236}">
                  <a16:creationId xmlns:a16="http://schemas.microsoft.com/office/drawing/2014/main" id="{10D4BA0A-1150-4EAA-A364-57DCADEFC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146">
              <a:extLst>
                <a:ext uri="{FF2B5EF4-FFF2-40B4-BE49-F238E27FC236}">
                  <a16:creationId xmlns:a16="http://schemas.microsoft.com/office/drawing/2014/main" id="{48CC1DD5-633B-419D-B3E2-C922A3B4D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147">
              <a:extLst>
                <a:ext uri="{FF2B5EF4-FFF2-40B4-BE49-F238E27FC236}">
                  <a16:creationId xmlns:a16="http://schemas.microsoft.com/office/drawing/2014/main" id="{9F458504-28D1-41DC-9326-FEF49CD76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148">
              <a:extLst>
                <a:ext uri="{FF2B5EF4-FFF2-40B4-BE49-F238E27FC236}">
                  <a16:creationId xmlns:a16="http://schemas.microsoft.com/office/drawing/2014/main" id="{EDA6597D-EF89-4A61-8751-4C06D1366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149">
              <a:extLst>
                <a:ext uri="{FF2B5EF4-FFF2-40B4-BE49-F238E27FC236}">
                  <a16:creationId xmlns:a16="http://schemas.microsoft.com/office/drawing/2014/main" id="{24C437ED-772D-4FE9-9611-DD437AB5D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609E05F1-B6CF-46FC-866F-487F9DBE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21831" b="23878"/>
          <a:stretch>
            <a:fillRect/>
          </a:stretch>
        </p:blipFill>
        <p:spPr bwMode="auto">
          <a:xfrm flipV="1">
            <a:off x="4422625" y="5545944"/>
            <a:ext cx="649350" cy="36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39">
            <a:extLst>
              <a:ext uri="{FF2B5EF4-FFF2-40B4-BE49-F238E27FC236}">
                <a16:creationId xmlns:a16="http://schemas.microsoft.com/office/drawing/2014/main" id="{14821A28-4E03-4707-8933-D4B7724FD73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40344" y="-1873972"/>
            <a:ext cx="275447" cy="9144004"/>
            <a:chOff x="927" y="31"/>
            <a:chExt cx="591" cy="16782"/>
          </a:xfrm>
        </p:grpSpPr>
        <p:pic>
          <p:nvPicPr>
            <p:cNvPr id="1165" name="Picture 140">
              <a:extLst>
                <a:ext uri="{FF2B5EF4-FFF2-40B4-BE49-F238E27FC236}">
                  <a16:creationId xmlns:a16="http://schemas.microsoft.com/office/drawing/2014/main" id="{F9E20CED-4BF6-4456-A7CC-B7EBDE703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1">
              <a:extLst>
                <a:ext uri="{FF2B5EF4-FFF2-40B4-BE49-F238E27FC236}">
                  <a16:creationId xmlns:a16="http://schemas.microsoft.com/office/drawing/2014/main" id="{4F670A46-8204-400B-A68D-436C7A62F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2">
              <a:extLst>
                <a:ext uri="{FF2B5EF4-FFF2-40B4-BE49-F238E27FC236}">
                  <a16:creationId xmlns:a16="http://schemas.microsoft.com/office/drawing/2014/main" id="{E2C0B4B8-2289-40CE-8BD1-8212A2578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3">
              <a:extLst>
                <a:ext uri="{FF2B5EF4-FFF2-40B4-BE49-F238E27FC236}">
                  <a16:creationId xmlns:a16="http://schemas.microsoft.com/office/drawing/2014/main" id="{5C2F2675-28DC-47DE-9BE5-946A552F3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144">
              <a:extLst>
                <a:ext uri="{FF2B5EF4-FFF2-40B4-BE49-F238E27FC236}">
                  <a16:creationId xmlns:a16="http://schemas.microsoft.com/office/drawing/2014/main" id="{50172AD8-BE3B-4915-9A12-1DF8C8CF3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5">
              <a:extLst>
                <a:ext uri="{FF2B5EF4-FFF2-40B4-BE49-F238E27FC236}">
                  <a16:creationId xmlns:a16="http://schemas.microsoft.com/office/drawing/2014/main" id="{7BC6A87A-A9C0-4D22-8676-878742E7A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146">
              <a:extLst>
                <a:ext uri="{FF2B5EF4-FFF2-40B4-BE49-F238E27FC236}">
                  <a16:creationId xmlns:a16="http://schemas.microsoft.com/office/drawing/2014/main" id="{D768EB18-9611-4335-A50E-4D37AAA79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147">
              <a:extLst>
                <a:ext uri="{FF2B5EF4-FFF2-40B4-BE49-F238E27FC236}">
                  <a16:creationId xmlns:a16="http://schemas.microsoft.com/office/drawing/2014/main" id="{349368E8-07C6-40F2-BB10-87D4E0279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8">
              <a:extLst>
                <a:ext uri="{FF2B5EF4-FFF2-40B4-BE49-F238E27FC236}">
                  <a16:creationId xmlns:a16="http://schemas.microsoft.com/office/drawing/2014/main" id="{11C7CF2B-2F54-4BBF-A987-BEE76FB70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49">
              <a:extLst>
                <a:ext uri="{FF2B5EF4-FFF2-40B4-BE49-F238E27FC236}">
                  <a16:creationId xmlns:a16="http://schemas.microsoft.com/office/drawing/2014/main" id="{878688FC-07B1-44C4-BEC1-B4F0A79B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50">
            <a:extLst>
              <a:ext uri="{FF2B5EF4-FFF2-40B4-BE49-F238E27FC236}">
                <a16:creationId xmlns:a16="http://schemas.microsoft.com/office/drawing/2014/main" id="{E406760C-55A9-4C6B-B4DB-633B3F58F64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93969" y="-338629"/>
            <a:ext cx="146346" cy="9096055"/>
            <a:chOff x="1854" y="31"/>
            <a:chExt cx="314" cy="16694"/>
          </a:xfrm>
        </p:grpSpPr>
        <p:grpSp>
          <p:nvGrpSpPr>
            <p:cNvPr id="24" name="Group 151">
              <a:extLst>
                <a:ext uri="{FF2B5EF4-FFF2-40B4-BE49-F238E27FC236}">
                  <a16:creationId xmlns:a16="http://schemas.microsoft.com/office/drawing/2014/main" id="{5792A0BC-867F-40D9-A31A-9FE52D95E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31"/>
              <a:ext cx="289" cy="4156"/>
              <a:chOff x="1792" y="1268"/>
              <a:chExt cx="575" cy="9079"/>
            </a:xfrm>
          </p:grpSpPr>
          <p:grpSp>
            <p:nvGrpSpPr>
              <p:cNvPr id="1162" name="Group 152">
                <a:extLst>
                  <a:ext uri="{FF2B5EF4-FFF2-40B4-BE49-F238E27FC236}">
                    <a16:creationId xmlns:a16="http://schemas.microsoft.com/office/drawing/2014/main" id="{A11BC6D7-1A44-485C-BD76-97BBCA8AF6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177" name="Picture 11">
                  <a:extLst>
                    <a:ext uri="{FF2B5EF4-FFF2-40B4-BE49-F238E27FC236}">
                      <a16:creationId xmlns:a16="http://schemas.microsoft.com/office/drawing/2014/main" id="{CF555224-01BE-4783-B78A-224CD44C87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8" name="Picture 14">
                  <a:extLst>
                    <a:ext uri="{FF2B5EF4-FFF2-40B4-BE49-F238E27FC236}">
                      <a16:creationId xmlns:a16="http://schemas.microsoft.com/office/drawing/2014/main" id="{4F729706-5EF0-4411-974B-AFC5F944B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9" name="Picture 12">
                  <a:extLst>
                    <a:ext uri="{FF2B5EF4-FFF2-40B4-BE49-F238E27FC236}">
                      <a16:creationId xmlns:a16="http://schemas.microsoft.com/office/drawing/2014/main" id="{00BD9CF9-A993-49A9-A082-8E3D50B9F0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0" name="Picture 15">
                  <a:extLst>
                    <a:ext uri="{FF2B5EF4-FFF2-40B4-BE49-F238E27FC236}">
                      <a16:creationId xmlns:a16="http://schemas.microsoft.com/office/drawing/2014/main" id="{ABE844A0-81E3-48FE-AD79-81240CEC65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1" name="Picture 13">
                  <a:extLst>
                    <a:ext uri="{FF2B5EF4-FFF2-40B4-BE49-F238E27FC236}">
                      <a16:creationId xmlns:a16="http://schemas.microsoft.com/office/drawing/2014/main" id="{168530ED-4EA2-473B-9B57-5A5C2B0BB1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2" name="Picture 6">
                  <a:extLst>
                    <a:ext uri="{FF2B5EF4-FFF2-40B4-BE49-F238E27FC236}">
                      <a16:creationId xmlns:a16="http://schemas.microsoft.com/office/drawing/2014/main" id="{FBDC9E8C-917B-499D-AC58-6E1E77515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3" name="Picture 5">
                  <a:extLst>
                    <a:ext uri="{FF2B5EF4-FFF2-40B4-BE49-F238E27FC236}">
                      <a16:creationId xmlns:a16="http://schemas.microsoft.com/office/drawing/2014/main" id="{85937315-9799-400D-A94C-2B6E18A02E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4" name="Picture 7">
                  <a:extLst>
                    <a:ext uri="{FF2B5EF4-FFF2-40B4-BE49-F238E27FC236}">
                      <a16:creationId xmlns:a16="http://schemas.microsoft.com/office/drawing/2014/main" id="{BFAB168F-B4C0-4F88-BD18-B7A9627EB0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5" name="Picture 10">
                  <a:extLst>
                    <a:ext uri="{FF2B5EF4-FFF2-40B4-BE49-F238E27FC236}">
                      <a16:creationId xmlns:a16="http://schemas.microsoft.com/office/drawing/2014/main" id="{9B501868-A830-4FF7-B43D-9C2000028E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3" name="Group 162">
                <a:extLst>
                  <a:ext uri="{FF2B5EF4-FFF2-40B4-BE49-F238E27FC236}">
                    <a16:creationId xmlns:a16="http://schemas.microsoft.com/office/drawing/2014/main" id="{FDB776CD-89DB-444D-9F24-33F96B3545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187" name="Picture 11">
                  <a:extLst>
                    <a:ext uri="{FF2B5EF4-FFF2-40B4-BE49-F238E27FC236}">
                      <a16:creationId xmlns:a16="http://schemas.microsoft.com/office/drawing/2014/main" id="{8BE2CF4F-2C09-497B-A113-66B8B01503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" name="Picture 14">
                  <a:extLst>
                    <a:ext uri="{FF2B5EF4-FFF2-40B4-BE49-F238E27FC236}">
                      <a16:creationId xmlns:a16="http://schemas.microsoft.com/office/drawing/2014/main" id="{94C3D627-11C4-41DC-8C51-44F774696C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9" name="Picture 12">
                  <a:extLst>
                    <a:ext uri="{FF2B5EF4-FFF2-40B4-BE49-F238E27FC236}">
                      <a16:creationId xmlns:a16="http://schemas.microsoft.com/office/drawing/2014/main" id="{04F532FB-A679-41F2-87F1-94FD9B3800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0" name="Picture 15">
                  <a:extLst>
                    <a:ext uri="{FF2B5EF4-FFF2-40B4-BE49-F238E27FC236}">
                      <a16:creationId xmlns:a16="http://schemas.microsoft.com/office/drawing/2014/main" id="{6158EB7D-8B10-446A-B2CE-F994006C65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1" name="Picture 13">
                  <a:extLst>
                    <a:ext uri="{FF2B5EF4-FFF2-40B4-BE49-F238E27FC236}">
                      <a16:creationId xmlns:a16="http://schemas.microsoft.com/office/drawing/2014/main" id="{3C582B74-E5DC-4E98-95D9-596D5DC966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2" name="Picture 6">
                  <a:extLst>
                    <a:ext uri="{FF2B5EF4-FFF2-40B4-BE49-F238E27FC236}">
                      <a16:creationId xmlns:a16="http://schemas.microsoft.com/office/drawing/2014/main" id="{798B1D40-9799-47B2-9EBD-AED451F729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3" name="Picture 5">
                  <a:extLst>
                    <a:ext uri="{FF2B5EF4-FFF2-40B4-BE49-F238E27FC236}">
                      <a16:creationId xmlns:a16="http://schemas.microsoft.com/office/drawing/2014/main" id="{ACF00968-BC2F-4AAB-8E0E-2A74E662A6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4" name="Picture 7">
                  <a:extLst>
                    <a:ext uri="{FF2B5EF4-FFF2-40B4-BE49-F238E27FC236}">
                      <a16:creationId xmlns:a16="http://schemas.microsoft.com/office/drawing/2014/main" id="{8F7A68CD-B0D5-44BC-908D-585F96F705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5" name="Picture 10">
                  <a:extLst>
                    <a:ext uri="{FF2B5EF4-FFF2-40B4-BE49-F238E27FC236}">
                      <a16:creationId xmlns:a16="http://schemas.microsoft.com/office/drawing/2014/main" id="{FE11C29E-9F81-457B-BE1B-DBEA2AAA3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4" name="Group 172">
                <a:extLst>
                  <a:ext uri="{FF2B5EF4-FFF2-40B4-BE49-F238E27FC236}">
                    <a16:creationId xmlns:a16="http://schemas.microsoft.com/office/drawing/2014/main" id="{C17C9133-CAD2-4DEE-988D-CDD45D03F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197" name="Picture 11">
                  <a:extLst>
                    <a:ext uri="{FF2B5EF4-FFF2-40B4-BE49-F238E27FC236}">
                      <a16:creationId xmlns:a16="http://schemas.microsoft.com/office/drawing/2014/main" id="{7945B8F4-C8EF-419B-845C-AE923DA7A8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8" name="Picture 14">
                  <a:extLst>
                    <a:ext uri="{FF2B5EF4-FFF2-40B4-BE49-F238E27FC236}">
                      <a16:creationId xmlns:a16="http://schemas.microsoft.com/office/drawing/2014/main" id="{D29B0936-045A-4244-9D78-4521D1DC38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9" name="Picture 12">
                  <a:extLst>
                    <a:ext uri="{FF2B5EF4-FFF2-40B4-BE49-F238E27FC236}">
                      <a16:creationId xmlns:a16="http://schemas.microsoft.com/office/drawing/2014/main" id="{2720995B-1DDC-491A-8759-B2AB599B1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0" name="Picture 15">
                  <a:extLst>
                    <a:ext uri="{FF2B5EF4-FFF2-40B4-BE49-F238E27FC236}">
                      <a16:creationId xmlns:a16="http://schemas.microsoft.com/office/drawing/2014/main" id="{C7F0B369-6436-4C17-94DF-CEBD34AB4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1" name="Picture 13">
                  <a:extLst>
                    <a:ext uri="{FF2B5EF4-FFF2-40B4-BE49-F238E27FC236}">
                      <a16:creationId xmlns:a16="http://schemas.microsoft.com/office/drawing/2014/main" id="{0F09C82E-90AD-4CCB-AB1D-21C6173854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2" name="Picture 6">
                  <a:extLst>
                    <a:ext uri="{FF2B5EF4-FFF2-40B4-BE49-F238E27FC236}">
                      <a16:creationId xmlns:a16="http://schemas.microsoft.com/office/drawing/2014/main" id="{1A469BD1-12A0-414B-BDA2-C5BE08721A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3" name="Picture 5">
                  <a:extLst>
                    <a:ext uri="{FF2B5EF4-FFF2-40B4-BE49-F238E27FC236}">
                      <a16:creationId xmlns:a16="http://schemas.microsoft.com/office/drawing/2014/main" id="{8EA9B7D1-1A9B-4E02-A2E9-3C6C50E71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4" name="Picture 7">
                  <a:extLst>
                    <a:ext uri="{FF2B5EF4-FFF2-40B4-BE49-F238E27FC236}">
                      <a16:creationId xmlns:a16="http://schemas.microsoft.com/office/drawing/2014/main" id="{432F7897-B26C-4C2A-81A9-86F492C276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5" name="Picture 10">
                  <a:extLst>
                    <a:ext uri="{FF2B5EF4-FFF2-40B4-BE49-F238E27FC236}">
                      <a16:creationId xmlns:a16="http://schemas.microsoft.com/office/drawing/2014/main" id="{6E44E7D0-1889-4250-9727-745DD6AB44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5" name="Group 182">
              <a:extLst>
                <a:ext uri="{FF2B5EF4-FFF2-40B4-BE49-F238E27FC236}">
                  <a16:creationId xmlns:a16="http://schemas.microsoft.com/office/drawing/2014/main" id="{8BD758A1-9292-442A-ABAE-26BBD6A56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" y="12569"/>
              <a:ext cx="289" cy="4156"/>
              <a:chOff x="1792" y="1268"/>
              <a:chExt cx="575" cy="9079"/>
            </a:xfrm>
          </p:grpSpPr>
          <p:grpSp>
            <p:nvGrpSpPr>
              <p:cNvPr id="1132" name="Group 183">
                <a:extLst>
                  <a:ext uri="{FF2B5EF4-FFF2-40B4-BE49-F238E27FC236}">
                    <a16:creationId xmlns:a16="http://schemas.microsoft.com/office/drawing/2014/main" id="{B2D7D951-02ED-4522-A5F2-DA893955C0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08" name="Picture 11">
                  <a:extLst>
                    <a:ext uri="{FF2B5EF4-FFF2-40B4-BE49-F238E27FC236}">
                      <a16:creationId xmlns:a16="http://schemas.microsoft.com/office/drawing/2014/main" id="{8ACDEF0F-BAD1-482F-B538-BC591A0BFD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9" name="Picture 14">
                  <a:extLst>
                    <a:ext uri="{FF2B5EF4-FFF2-40B4-BE49-F238E27FC236}">
                      <a16:creationId xmlns:a16="http://schemas.microsoft.com/office/drawing/2014/main" id="{F5D039C3-7459-48FB-8B83-705D2D6A3C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0" name="Picture 12">
                  <a:extLst>
                    <a:ext uri="{FF2B5EF4-FFF2-40B4-BE49-F238E27FC236}">
                      <a16:creationId xmlns:a16="http://schemas.microsoft.com/office/drawing/2014/main" id="{3E537BCC-CAEA-462D-8DD8-9CB21AB48E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1" name="Picture 15">
                  <a:extLst>
                    <a:ext uri="{FF2B5EF4-FFF2-40B4-BE49-F238E27FC236}">
                      <a16:creationId xmlns:a16="http://schemas.microsoft.com/office/drawing/2014/main" id="{43593974-EB11-4D32-85D9-C3D850BEAE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2" name="Picture 13">
                  <a:extLst>
                    <a:ext uri="{FF2B5EF4-FFF2-40B4-BE49-F238E27FC236}">
                      <a16:creationId xmlns:a16="http://schemas.microsoft.com/office/drawing/2014/main" id="{8890AE91-A56F-4C0B-A12B-776D958147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3" name="Picture 6">
                  <a:extLst>
                    <a:ext uri="{FF2B5EF4-FFF2-40B4-BE49-F238E27FC236}">
                      <a16:creationId xmlns:a16="http://schemas.microsoft.com/office/drawing/2014/main" id="{D4510332-86A0-4A1B-8FFA-5DDB83EE97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4" name="Picture 5">
                  <a:extLst>
                    <a:ext uri="{FF2B5EF4-FFF2-40B4-BE49-F238E27FC236}">
                      <a16:creationId xmlns:a16="http://schemas.microsoft.com/office/drawing/2014/main" id="{7A77DA43-00CF-4020-AFDC-E4A1920A21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5" name="Picture 7">
                  <a:extLst>
                    <a:ext uri="{FF2B5EF4-FFF2-40B4-BE49-F238E27FC236}">
                      <a16:creationId xmlns:a16="http://schemas.microsoft.com/office/drawing/2014/main" id="{2370D93E-58B8-4EE0-820A-E929D2E396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6" name="Picture 10">
                  <a:extLst>
                    <a:ext uri="{FF2B5EF4-FFF2-40B4-BE49-F238E27FC236}">
                      <a16:creationId xmlns:a16="http://schemas.microsoft.com/office/drawing/2014/main" id="{5256703F-CC1C-4C44-8DB7-10A4F87F77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42" name="Group 193">
                <a:extLst>
                  <a:ext uri="{FF2B5EF4-FFF2-40B4-BE49-F238E27FC236}">
                    <a16:creationId xmlns:a16="http://schemas.microsoft.com/office/drawing/2014/main" id="{E3F0F1E5-E5B3-42C3-BB47-C4FA80E5E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18" name="Picture 11">
                  <a:extLst>
                    <a:ext uri="{FF2B5EF4-FFF2-40B4-BE49-F238E27FC236}">
                      <a16:creationId xmlns:a16="http://schemas.microsoft.com/office/drawing/2014/main" id="{0493CF12-15AB-4EFB-8FF0-68294E50C7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9" name="Picture 14">
                  <a:extLst>
                    <a:ext uri="{FF2B5EF4-FFF2-40B4-BE49-F238E27FC236}">
                      <a16:creationId xmlns:a16="http://schemas.microsoft.com/office/drawing/2014/main" id="{59198A7C-697D-4A50-9B7E-DF72D14EFF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0" name="Picture 12">
                  <a:extLst>
                    <a:ext uri="{FF2B5EF4-FFF2-40B4-BE49-F238E27FC236}">
                      <a16:creationId xmlns:a16="http://schemas.microsoft.com/office/drawing/2014/main" id="{1249A129-20BA-4DBE-B6E6-D3E95B6D23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1" name="Picture 15">
                  <a:extLst>
                    <a:ext uri="{FF2B5EF4-FFF2-40B4-BE49-F238E27FC236}">
                      <a16:creationId xmlns:a16="http://schemas.microsoft.com/office/drawing/2014/main" id="{A88EA377-D144-4F95-A8A9-44D8347C00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2" name="Picture 13">
                  <a:extLst>
                    <a:ext uri="{FF2B5EF4-FFF2-40B4-BE49-F238E27FC236}">
                      <a16:creationId xmlns:a16="http://schemas.microsoft.com/office/drawing/2014/main" id="{5A3C80B5-5EA9-490F-A491-9AAF930794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3" name="Picture 6">
                  <a:extLst>
                    <a:ext uri="{FF2B5EF4-FFF2-40B4-BE49-F238E27FC236}">
                      <a16:creationId xmlns:a16="http://schemas.microsoft.com/office/drawing/2014/main" id="{1C5BF2A9-8E80-4CB1-8EBF-0544571533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4" name="Picture 5">
                  <a:extLst>
                    <a:ext uri="{FF2B5EF4-FFF2-40B4-BE49-F238E27FC236}">
                      <a16:creationId xmlns:a16="http://schemas.microsoft.com/office/drawing/2014/main" id="{BB5BCBDD-4EB7-4544-80BA-68F35B5592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5" name="Picture 7">
                  <a:extLst>
                    <a:ext uri="{FF2B5EF4-FFF2-40B4-BE49-F238E27FC236}">
                      <a16:creationId xmlns:a16="http://schemas.microsoft.com/office/drawing/2014/main" id="{F7868CDB-ACAE-47CA-B02B-FB78F21F12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6" name="Picture 10">
                  <a:extLst>
                    <a:ext uri="{FF2B5EF4-FFF2-40B4-BE49-F238E27FC236}">
                      <a16:creationId xmlns:a16="http://schemas.microsoft.com/office/drawing/2014/main" id="{74AEBE55-B65A-48B6-BA07-E4E8408656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52" name="Group 203">
                <a:extLst>
                  <a:ext uri="{FF2B5EF4-FFF2-40B4-BE49-F238E27FC236}">
                    <a16:creationId xmlns:a16="http://schemas.microsoft.com/office/drawing/2014/main" id="{D0748C71-6CE4-4038-8BB9-667864F3F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28" name="Picture 11">
                  <a:extLst>
                    <a:ext uri="{FF2B5EF4-FFF2-40B4-BE49-F238E27FC236}">
                      <a16:creationId xmlns:a16="http://schemas.microsoft.com/office/drawing/2014/main" id="{36400FC7-90D3-4C51-B1D9-D108C676CF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" name="Picture 14">
                  <a:extLst>
                    <a:ext uri="{FF2B5EF4-FFF2-40B4-BE49-F238E27FC236}">
                      <a16:creationId xmlns:a16="http://schemas.microsoft.com/office/drawing/2014/main" id="{470742F4-501C-4564-A261-F90992E34D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0" name="Picture 12">
                  <a:extLst>
                    <a:ext uri="{FF2B5EF4-FFF2-40B4-BE49-F238E27FC236}">
                      <a16:creationId xmlns:a16="http://schemas.microsoft.com/office/drawing/2014/main" id="{66129E2B-8434-445E-BFBA-F9948926D5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1" name="Picture 15">
                  <a:extLst>
                    <a:ext uri="{FF2B5EF4-FFF2-40B4-BE49-F238E27FC236}">
                      <a16:creationId xmlns:a16="http://schemas.microsoft.com/office/drawing/2014/main" id="{98301322-4FFB-437D-88EF-7574C520A3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2" name="Picture 13">
                  <a:extLst>
                    <a:ext uri="{FF2B5EF4-FFF2-40B4-BE49-F238E27FC236}">
                      <a16:creationId xmlns:a16="http://schemas.microsoft.com/office/drawing/2014/main" id="{C433C95E-E23F-4C0D-90EA-84F9FF7A37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3" name="Picture 6">
                  <a:extLst>
                    <a:ext uri="{FF2B5EF4-FFF2-40B4-BE49-F238E27FC236}">
                      <a16:creationId xmlns:a16="http://schemas.microsoft.com/office/drawing/2014/main" id="{D2F702A9-ACFE-4F28-99A8-5075A4390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4" name="Picture 5">
                  <a:extLst>
                    <a:ext uri="{FF2B5EF4-FFF2-40B4-BE49-F238E27FC236}">
                      <a16:creationId xmlns:a16="http://schemas.microsoft.com/office/drawing/2014/main" id="{1E5B3741-F256-41AD-AF4F-8BD6C14FFA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5" name="Picture 7">
                  <a:extLst>
                    <a:ext uri="{FF2B5EF4-FFF2-40B4-BE49-F238E27FC236}">
                      <a16:creationId xmlns:a16="http://schemas.microsoft.com/office/drawing/2014/main" id="{243D4DE0-0D3B-40DA-9B53-A072B7276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6" name="Picture 10">
                  <a:extLst>
                    <a:ext uri="{FF2B5EF4-FFF2-40B4-BE49-F238E27FC236}">
                      <a16:creationId xmlns:a16="http://schemas.microsoft.com/office/drawing/2014/main" id="{8FE70837-F397-44CB-8C5E-88D6C99029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6" name="Group 213">
              <a:extLst>
                <a:ext uri="{FF2B5EF4-FFF2-40B4-BE49-F238E27FC236}">
                  <a16:creationId xmlns:a16="http://schemas.microsoft.com/office/drawing/2014/main" id="{5A287E29-87A8-4D9E-B671-45F15362AA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0" y="8366"/>
              <a:ext cx="288" cy="4156"/>
              <a:chOff x="1792" y="1268"/>
              <a:chExt cx="575" cy="9079"/>
            </a:xfrm>
          </p:grpSpPr>
          <p:grpSp>
            <p:nvGrpSpPr>
              <p:cNvPr id="31" name="Group 214">
                <a:extLst>
                  <a:ext uri="{FF2B5EF4-FFF2-40B4-BE49-F238E27FC236}">
                    <a16:creationId xmlns:a16="http://schemas.microsoft.com/office/drawing/2014/main" id="{CD9D4CDA-C95F-4198-A4DF-69B04B999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39" name="Picture 11">
                  <a:extLst>
                    <a:ext uri="{FF2B5EF4-FFF2-40B4-BE49-F238E27FC236}">
                      <a16:creationId xmlns:a16="http://schemas.microsoft.com/office/drawing/2014/main" id="{B3ADD8DB-1723-44C5-87DD-84EC29B48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0" name="Picture 14">
                  <a:extLst>
                    <a:ext uri="{FF2B5EF4-FFF2-40B4-BE49-F238E27FC236}">
                      <a16:creationId xmlns:a16="http://schemas.microsoft.com/office/drawing/2014/main" id="{7FFBE613-4FDD-4E6F-98A5-27955367E9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1" name="Picture 12">
                  <a:extLst>
                    <a:ext uri="{FF2B5EF4-FFF2-40B4-BE49-F238E27FC236}">
                      <a16:creationId xmlns:a16="http://schemas.microsoft.com/office/drawing/2014/main" id="{E6F5DADC-09B8-4F07-A827-B401E3DB49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2" name="Picture 15">
                  <a:extLst>
                    <a:ext uri="{FF2B5EF4-FFF2-40B4-BE49-F238E27FC236}">
                      <a16:creationId xmlns:a16="http://schemas.microsoft.com/office/drawing/2014/main" id="{8A9B178F-1DC7-44BF-81BC-62B51E636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3" name="Picture 13">
                  <a:extLst>
                    <a:ext uri="{FF2B5EF4-FFF2-40B4-BE49-F238E27FC236}">
                      <a16:creationId xmlns:a16="http://schemas.microsoft.com/office/drawing/2014/main" id="{972936DA-2A8C-4680-8E95-2A058D894D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4" name="Picture 6">
                  <a:extLst>
                    <a:ext uri="{FF2B5EF4-FFF2-40B4-BE49-F238E27FC236}">
                      <a16:creationId xmlns:a16="http://schemas.microsoft.com/office/drawing/2014/main" id="{0032F716-FAD8-4A9E-8260-E6399D7E2D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5" name="Picture 5">
                  <a:extLst>
                    <a:ext uri="{FF2B5EF4-FFF2-40B4-BE49-F238E27FC236}">
                      <a16:creationId xmlns:a16="http://schemas.microsoft.com/office/drawing/2014/main" id="{239F6F66-C3B6-455B-94B7-3E59CA978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6" name="Picture 7">
                  <a:extLst>
                    <a:ext uri="{FF2B5EF4-FFF2-40B4-BE49-F238E27FC236}">
                      <a16:creationId xmlns:a16="http://schemas.microsoft.com/office/drawing/2014/main" id="{F0CC59E4-5966-4F3D-9F40-1ADE717B11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7" name="Picture 10">
                  <a:extLst>
                    <a:ext uri="{FF2B5EF4-FFF2-40B4-BE49-F238E27FC236}">
                      <a16:creationId xmlns:a16="http://schemas.microsoft.com/office/drawing/2014/main" id="{B52EC82C-F66E-4111-B00E-639506FF7A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1" name="Group 224">
                <a:extLst>
                  <a:ext uri="{FF2B5EF4-FFF2-40B4-BE49-F238E27FC236}">
                    <a16:creationId xmlns:a16="http://schemas.microsoft.com/office/drawing/2014/main" id="{D53B83D0-EAAD-4972-A294-5401754228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49" name="Picture 11">
                  <a:extLst>
                    <a:ext uri="{FF2B5EF4-FFF2-40B4-BE49-F238E27FC236}">
                      <a16:creationId xmlns:a16="http://schemas.microsoft.com/office/drawing/2014/main" id="{6AC3AEC7-8941-48AE-9567-083ECB32B7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0" name="Picture 14">
                  <a:extLst>
                    <a:ext uri="{FF2B5EF4-FFF2-40B4-BE49-F238E27FC236}">
                      <a16:creationId xmlns:a16="http://schemas.microsoft.com/office/drawing/2014/main" id="{51ABDA6A-96AD-4972-8617-8E450D3B3B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1" name="Picture 12">
                  <a:extLst>
                    <a:ext uri="{FF2B5EF4-FFF2-40B4-BE49-F238E27FC236}">
                      <a16:creationId xmlns:a16="http://schemas.microsoft.com/office/drawing/2014/main" id="{541E9980-1C37-43D1-95BF-0BB050FFC8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2" name="Picture 15">
                  <a:extLst>
                    <a:ext uri="{FF2B5EF4-FFF2-40B4-BE49-F238E27FC236}">
                      <a16:creationId xmlns:a16="http://schemas.microsoft.com/office/drawing/2014/main" id="{1AC515C5-BFC4-451E-94A7-5F7A968530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3" name="Picture 13">
                  <a:extLst>
                    <a:ext uri="{FF2B5EF4-FFF2-40B4-BE49-F238E27FC236}">
                      <a16:creationId xmlns:a16="http://schemas.microsoft.com/office/drawing/2014/main" id="{FACAF64D-C004-4D4A-B30A-064434C158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4" name="Picture 6">
                  <a:extLst>
                    <a:ext uri="{FF2B5EF4-FFF2-40B4-BE49-F238E27FC236}">
                      <a16:creationId xmlns:a16="http://schemas.microsoft.com/office/drawing/2014/main" id="{3C3960AF-57C9-413C-863F-4654B94BCF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5" name="Picture 5">
                  <a:extLst>
                    <a:ext uri="{FF2B5EF4-FFF2-40B4-BE49-F238E27FC236}">
                      <a16:creationId xmlns:a16="http://schemas.microsoft.com/office/drawing/2014/main" id="{864B02A2-E089-400A-8B22-6BB110C998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6" name="Picture 7">
                  <a:extLst>
                    <a:ext uri="{FF2B5EF4-FFF2-40B4-BE49-F238E27FC236}">
                      <a16:creationId xmlns:a16="http://schemas.microsoft.com/office/drawing/2014/main" id="{6C823961-C56D-4169-A2D1-49FFEF4FF8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7" name="Picture 10">
                  <a:extLst>
                    <a:ext uri="{FF2B5EF4-FFF2-40B4-BE49-F238E27FC236}">
                      <a16:creationId xmlns:a16="http://schemas.microsoft.com/office/drawing/2014/main" id="{D8EC8477-FACF-45C7-9456-649ADAB716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31" name="Group 234">
                <a:extLst>
                  <a:ext uri="{FF2B5EF4-FFF2-40B4-BE49-F238E27FC236}">
                    <a16:creationId xmlns:a16="http://schemas.microsoft.com/office/drawing/2014/main" id="{174B16AD-84A0-4C57-8250-22290560C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59" name="Picture 11">
                  <a:extLst>
                    <a:ext uri="{FF2B5EF4-FFF2-40B4-BE49-F238E27FC236}">
                      <a16:creationId xmlns:a16="http://schemas.microsoft.com/office/drawing/2014/main" id="{705D18B1-5368-4B5F-82D2-F4196EE017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0" name="Picture 14">
                  <a:extLst>
                    <a:ext uri="{FF2B5EF4-FFF2-40B4-BE49-F238E27FC236}">
                      <a16:creationId xmlns:a16="http://schemas.microsoft.com/office/drawing/2014/main" id="{42D6368E-81C0-4309-9C22-7BD11182F7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1" name="Picture 12">
                  <a:extLst>
                    <a:ext uri="{FF2B5EF4-FFF2-40B4-BE49-F238E27FC236}">
                      <a16:creationId xmlns:a16="http://schemas.microsoft.com/office/drawing/2014/main" id="{29447170-E03D-4DE3-AA67-E4D580ACE8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2" name="Picture 15">
                  <a:extLst>
                    <a:ext uri="{FF2B5EF4-FFF2-40B4-BE49-F238E27FC236}">
                      <a16:creationId xmlns:a16="http://schemas.microsoft.com/office/drawing/2014/main" id="{934C1787-3512-413C-A1F5-62FF92F7EE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3" name="Picture 13">
                  <a:extLst>
                    <a:ext uri="{FF2B5EF4-FFF2-40B4-BE49-F238E27FC236}">
                      <a16:creationId xmlns:a16="http://schemas.microsoft.com/office/drawing/2014/main" id="{9698CE4E-B7E4-4A3E-B883-F061E271E3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4" name="Picture 6">
                  <a:extLst>
                    <a:ext uri="{FF2B5EF4-FFF2-40B4-BE49-F238E27FC236}">
                      <a16:creationId xmlns:a16="http://schemas.microsoft.com/office/drawing/2014/main" id="{FF576124-43F2-4C2B-8098-96A65F66B0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5" name="Picture 5">
                  <a:extLst>
                    <a:ext uri="{FF2B5EF4-FFF2-40B4-BE49-F238E27FC236}">
                      <a16:creationId xmlns:a16="http://schemas.microsoft.com/office/drawing/2014/main" id="{199AB25C-7AE3-4906-9DF7-7E7AAE1D3E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6" name="Picture 7">
                  <a:extLst>
                    <a:ext uri="{FF2B5EF4-FFF2-40B4-BE49-F238E27FC236}">
                      <a16:creationId xmlns:a16="http://schemas.microsoft.com/office/drawing/2014/main" id="{0C05EF40-CBCD-43DD-B711-8F0D75FF8D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7" name="Picture 10">
                  <a:extLst>
                    <a:ext uri="{FF2B5EF4-FFF2-40B4-BE49-F238E27FC236}">
                      <a16:creationId xmlns:a16="http://schemas.microsoft.com/office/drawing/2014/main" id="{52903DD6-399E-436F-9027-40819ABC7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7" name="Group 244">
              <a:extLst>
                <a:ext uri="{FF2B5EF4-FFF2-40B4-BE49-F238E27FC236}">
                  <a16:creationId xmlns:a16="http://schemas.microsoft.com/office/drawing/2014/main" id="{29BDA965-CF3B-4463-99DC-93E9D7D05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4" y="4215"/>
              <a:ext cx="288" cy="4156"/>
              <a:chOff x="1792" y="1268"/>
              <a:chExt cx="575" cy="9079"/>
            </a:xfrm>
          </p:grpSpPr>
          <p:grpSp>
            <p:nvGrpSpPr>
              <p:cNvPr id="28" name="Group 245">
                <a:extLst>
                  <a:ext uri="{FF2B5EF4-FFF2-40B4-BE49-F238E27FC236}">
                    <a16:creationId xmlns:a16="http://schemas.microsoft.com/office/drawing/2014/main" id="{CD9B76BA-98AB-4EA6-9211-E66FDE009A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70" name="Picture 11">
                  <a:extLst>
                    <a:ext uri="{FF2B5EF4-FFF2-40B4-BE49-F238E27FC236}">
                      <a16:creationId xmlns:a16="http://schemas.microsoft.com/office/drawing/2014/main" id="{EF1A421C-EF52-48D4-BFD9-DE9F30E393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1" name="Picture 14">
                  <a:extLst>
                    <a:ext uri="{FF2B5EF4-FFF2-40B4-BE49-F238E27FC236}">
                      <a16:creationId xmlns:a16="http://schemas.microsoft.com/office/drawing/2014/main" id="{EF3759E9-70EF-4C4A-AEA4-CE6264E58C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2" name="Picture 12">
                  <a:extLst>
                    <a:ext uri="{FF2B5EF4-FFF2-40B4-BE49-F238E27FC236}">
                      <a16:creationId xmlns:a16="http://schemas.microsoft.com/office/drawing/2014/main" id="{784A1D03-33F0-4761-92ED-C67705C86B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3" name="Picture 15">
                  <a:extLst>
                    <a:ext uri="{FF2B5EF4-FFF2-40B4-BE49-F238E27FC236}">
                      <a16:creationId xmlns:a16="http://schemas.microsoft.com/office/drawing/2014/main" id="{C3796997-0EF9-42B0-80B6-B0F6F47212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4" name="Picture 13">
                  <a:extLst>
                    <a:ext uri="{FF2B5EF4-FFF2-40B4-BE49-F238E27FC236}">
                      <a16:creationId xmlns:a16="http://schemas.microsoft.com/office/drawing/2014/main" id="{FC457A76-DC1E-42F4-939B-67F17FCA58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5" name="Picture 6">
                  <a:extLst>
                    <a:ext uri="{FF2B5EF4-FFF2-40B4-BE49-F238E27FC236}">
                      <a16:creationId xmlns:a16="http://schemas.microsoft.com/office/drawing/2014/main" id="{C2BA226B-D674-4B07-9781-0871B6E179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6" name="Picture 5">
                  <a:extLst>
                    <a:ext uri="{FF2B5EF4-FFF2-40B4-BE49-F238E27FC236}">
                      <a16:creationId xmlns:a16="http://schemas.microsoft.com/office/drawing/2014/main" id="{86AB6F5F-8DD2-4D07-938E-CAB485F3B5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7" name="Picture 7">
                  <a:extLst>
                    <a:ext uri="{FF2B5EF4-FFF2-40B4-BE49-F238E27FC236}">
                      <a16:creationId xmlns:a16="http://schemas.microsoft.com/office/drawing/2014/main" id="{1903F43A-002C-441E-8928-8DEBB3606E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8" name="Picture 10">
                  <a:extLst>
                    <a:ext uri="{FF2B5EF4-FFF2-40B4-BE49-F238E27FC236}">
                      <a16:creationId xmlns:a16="http://schemas.microsoft.com/office/drawing/2014/main" id="{A2267C9F-19E5-4698-93C9-C863C54CD0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255">
                <a:extLst>
                  <a:ext uri="{FF2B5EF4-FFF2-40B4-BE49-F238E27FC236}">
                    <a16:creationId xmlns:a16="http://schemas.microsoft.com/office/drawing/2014/main" id="{DAC72FC1-AFB8-488F-8366-EB1AF2927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80" name="Picture 11">
                  <a:extLst>
                    <a:ext uri="{FF2B5EF4-FFF2-40B4-BE49-F238E27FC236}">
                      <a16:creationId xmlns:a16="http://schemas.microsoft.com/office/drawing/2014/main" id="{FDB00A43-708A-4EA4-BB7D-0EBAC961A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1" name="Picture 14">
                  <a:extLst>
                    <a:ext uri="{FF2B5EF4-FFF2-40B4-BE49-F238E27FC236}">
                      <a16:creationId xmlns:a16="http://schemas.microsoft.com/office/drawing/2014/main" id="{2205ED68-F6A8-4A80-ACE2-CEAE820CE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2" name="Picture 12">
                  <a:extLst>
                    <a:ext uri="{FF2B5EF4-FFF2-40B4-BE49-F238E27FC236}">
                      <a16:creationId xmlns:a16="http://schemas.microsoft.com/office/drawing/2014/main" id="{48B4FA70-2D38-49BA-BDA7-3552307437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3" name="Picture 15">
                  <a:extLst>
                    <a:ext uri="{FF2B5EF4-FFF2-40B4-BE49-F238E27FC236}">
                      <a16:creationId xmlns:a16="http://schemas.microsoft.com/office/drawing/2014/main" id="{6FFC4E26-A035-4209-AA89-419B29DFB6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4" name="Picture 13">
                  <a:extLst>
                    <a:ext uri="{FF2B5EF4-FFF2-40B4-BE49-F238E27FC236}">
                      <a16:creationId xmlns:a16="http://schemas.microsoft.com/office/drawing/2014/main" id="{46A840E0-1BB4-4316-A837-C04CFB1864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5" name="Picture 6">
                  <a:extLst>
                    <a:ext uri="{FF2B5EF4-FFF2-40B4-BE49-F238E27FC236}">
                      <a16:creationId xmlns:a16="http://schemas.microsoft.com/office/drawing/2014/main" id="{E8CE3154-E249-43A4-BC3D-46116E425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6" name="Picture 5">
                  <a:extLst>
                    <a:ext uri="{FF2B5EF4-FFF2-40B4-BE49-F238E27FC236}">
                      <a16:creationId xmlns:a16="http://schemas.microsoft.com/office/drawing/2014/main" id="{7911C4C7-BB92-4469-8C41-9E4CCE05BD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7" name="Picture 7">
                  <a:extLst>
                    <a:ext uri="{FF2B5EF4-FFF2-40B4-BE49-F238E27FC236}">
                      <a16:creationId xmlns:a16="http://schemas.microsoft.com/office/drawing/2014/main" id="{EC502751-17C9-4C1A-A1A9-4F9AD1F935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8" name="Picture 10">
                  <a:extLst>
                    <a:ext uri="{FF2B5EF4-FFF2-40B4-BE49-F238E27FC236}">
                      <a16:creationId xmlns:a16="http://schemas.microsoft.com/office/drawing/2014/main" id="{0D3C1023-65B0-4EC7-8A1E-2CFF6EBE1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65">
                <a:extLst>
                  <a:ext uri="{FF2B5EF4-FFF2-40B4-BE49-F238E27FC236}">
                    <a16:creationId xmlns:a16="http://schemas.microsoft.com/office/drawing/2014/main" id="{A540301F-4B2A-49ED-8C05-5D8911B868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90" name="Picture 11">
                  <a:extLst>
                    <a:ext uri="{FF2B5EF4-FFF2-40B4-BE49-F238E27FC236}">
                      <a16:creationId xmlns:a16="http://schemas.microsoft.com/office/drawing/2014/main" id="{9ABF6107-1567-40F0-9BB5-A6669F917B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1" name="Picture 14">
                  <a:extLst>
                    <a:ext uri="{FF2B5EF4-FFF2-40B4-BE49-F238E27FC236}">
                      <a16:creationId xmlns:a16="http://schemas.microsoft.com/office/drawing/2014/main" id="{1706034C-634A-44C9-935C-9EA1FC5391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2" name="Picture 12">
                  <a:extLst>
                    <a:ext uri="{FF2B5EF4-FFF2-40B4-BE49-F238E27FC236}">
                      <a16:creationId xmlns:a16="http://schemas.microsoft.com/office/drawing/2014/main" id="{EAAA3A5C-CC00-4AC4-B332-50F6709DB7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3" name="Picture 15">
                  <a:extLst>
                    <a:ext uri="{FF2B5EF4-FFF2-40B4-BE49-F238E27FC236}">
                      <a16:creationId xmlns:a16="http://schemas.microsoft.com/office/drawing/2014/main" id="{CEC038DA-DC1B-4495-AD13-412602207A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4" name="Picture 13">
                  <a:extLst>
                    <a:ext uri="{FF2B5EF4-FFF2-40B4-BE49-F238E27FC236}">
                      <a16:creationId xmlns:a16="http://schemas.microsoft.com/office/drawing/2014/main" id="{5D2AF3CF-4661-48D6-81B7-9D01BA0924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5" name="Picture 6">
                  <a:extLst>
                    <a:ext uri="{FF2B5EF4-FFF2-40B4-BE49-F238E27FC236}">
                      <a16:creationId xmlns:a16="http://schemas.microsoft.com/office/drawing/2014/main" id="{405021AD-B3C6-41B5-BEC5-54F85E87C4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6" name="Picture 5">
                  <a:extLst>
                    <a:ext uri="{FF2B5EF4-FFF2-40B4-BE49-F238E27FC236}">
                      <a16:creationId xmlns:a16="http://schemas.microsoft.com/office/drawing/2014/main" id="{4940DD1A-8621-4FBD-A55C-068225200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7" name="Picture 7">
                  <a:extLst>
                    <a:ext uri="{FF2B5EF4-FFF2-40B4-BE49-F238E27FC236}">
                      <a16:creationId xmlns:a16="http://schemas.microsoft.com/office/drawing/2014/main" id="{33598836-DA02-411B-911A-DDA8100A54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8" name="Picture 10">
                  <a:extLst>
                    <a:ext uri="{FF2B5EF4-FFF2-40B4-BE49-F238E27FC236}">
                      <a16:creationId xmlns:a16="http://schemas.microsoft.com/office/drawing/2014/main" id="{FEF5EBC4-810D-4E62-9E57-E6DEAABCE0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76" name="WordArt 275">
            <a:extLst>
              <a:ext uri="{FF2B5EF4-FFF2-40B4-BE49-F238E27FC236}">
                <a16:creationId xmlns:a16="http://schemas.microsoft.com/office/drawing/2014/main" id="{6667788D-932D-4FE2-8E3C-08C4B6E31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909" y="1071170"/>
            <a:ext cx="476250" cy="276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nl-NL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DNA</a:t>
            </a:r>
          </a:p>
        </p:txBody>
      </p:sp>
      <p:sp>
        <p:nvSpPr>
          <p:cNvPr id="269" name="Rechteraccolade 268">
            <a:extLst>
              <a:ext uri="{FF2B5EF4-FFF2-40B4-BE49-F238E27FC236}">
                <a16:creationId xmlns:a16="http://schemas.microsoft.com/office/drawing/2014/main" id="{23528930-E750-4AE7-8F63-49C3202C6B3E}"/>
              </a:ext>
            </a:extLst>
          </p:cNvPr>
          <p:cNvSpPr/>
          <p:nvPr/>
        </p:nvSpPr>
        <p:spPr>
          <a:xfrm rot="16200000">
            <a:off x="4710352" y="27852"/>
            <a:ext cx="141134" cy="196761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72" name="Rechte verbindingslijn met pijl 271">
            <a:extLst>
              <a:ext uri="{FF2B5EF4-FFF2-40B4-BE49-F238E27FC236}">
                <a16:creationId xmlns:a16="http://schemas.microsoft.com/office/drawing/2014/main" id="{4466C799-BCAB-4F27-A6A6-4553C31C9122}"/>
              </a:ext>
            </a:extLst>
          </p:cNvPr>
          <p:cNvCxnSpPr/>
          <p:nvPr/>
        </p:nvCxnSpPr>
        <p:spPr>
          <a:xfrm>
            <a:off x="4736625" y="2942656"/>
            <a:ext cx="0" cy="5777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echte verbindingslijn met pijl 351">
            <a:extLst>
              <a:ext uri="{FF2B5EF4-FFF2-40B4-BE49-F238E27FC236}">
                <a16:creationId xmlns:a16="http://schemas.microsoft.com/office/drawing/2014/main" id="{925F799B-B260-4165-AC0B-7F62998AA7E3}"/>
              </a:ext>
            </a:extLst>
          </p:cNvPr>
          <p:cNvCxnSpPr/>
          <p:nvPr/>
        </p:nvCxnSpPr>
        <p:spPr>
          <a:xfrm>
            <a:off x="4725722" y="4428405"/>
            <a:ext cx="0" cy="5777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kstvak 199">
            <a:extLst>
              <a:ext uri="{FF2B5EF4-FFF2-40B4-BE49-F238E27FC236}">
                <a16:creationId xmlns:a16="http://schemas.microsoft.com/office/drawing/2014/main" id="{1B3F6199-B317-4ACC-9DE6-E5CC6C0187BA}"/>
              </a:ext>
            </a:extLst>
          </p:cNvPr>
          <p:cNvSpPr txBox="1"/>
          <p:nvPr/>
        </p:nvSpPr>
        <p:spPr>
          <a:xfrm>
            <a:off x="4561794" y="537350"/>
            <a:ext cx="5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gen</a:t>
            </a:r>
          </a:p>
        </p:txBody>
      </p:sp>
    </p:spTree>
    <p:extLst>
      <p:ext uri="{BB962C8B-B14F-4D97-AF65-F5344CB8AC3E}">
        <p14:creationId xmlns:p14="http://schemas.microsoft.com/office/powerpoint/2010/main" val="38254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E4EE0D68-5CD8-4833-85D0-02531C21D59E}"/>
              </a:ext>
            </a:extLst>
          </p:cNvPr>
          <p:cNvCxnSpPr>
            <a:cxnSpLocks/>
          </p:cNvCxnSpPr>
          <p:nvPr/>
        </p:nvCxnSpPr>
        <p:spPr>
          <a:xfrm>
            <a:off x="5794242" y="1238451"/>
            <a:ext cx="3331854" cy="1314797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6A2BD0DE-FD36-4FC8-8C40-9A34E82DE2B1}"/>
              </a:ext>
            </a:extLst>
          </p:cNvPr>
          <p:cNvCxnSpPr>
            <a:cxnSpLocks/>
          </p:cNvCxnSpPr>
          <p:nvPr/>
        </p:nvCxnSpPr>
        <p:spPr>
          <a:xfrm flipH="1">
            <a:off x="25013" y="1273581"/>
            <a:ext cx="3703600" cy="1292604"/>
          </a:xfrm>
          <a:prstGeom prst="line">
            <a:avLst/>
          </a:prstGeom>
          <a:ln w="0" cmpd="dbl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3" name="Group 139">
            <a:extLst>
              <a:ext uri="{FF2B5EF4-FFF2-40B4-BE49-F238E27FC236}">
                <a16:creationId xmlns:a16="http://schemas.microsoft.com/office/drawing/2014/main" id="{0AB6A6F3-933C-4EA0-AF1B-8B7F20A86B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73177" y="194301"/>
            <a:ext cx="92310" cy="2038664"/>
            <a:chOff x="927" y="31"/>
            <a:chExt cx="591" cy="16782"/>
          </a:xfrm>
        </p:grpSpPr>
        <p:pic>
          <p:nvPicPr>
            <p:cNvPr id="284" name="Picture 140">
              <a:extLst>
                <a:ext uri="{FF2B5EF4-FFF2-40B4-BE49-F238E27FC236}">
                  <a16:creationId xmlns:a16="http://schemas.microsoft.com/office/drawing/2014/main" id="{42458899-5690-4B38-8067-6004F825A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141">
              <a:extLst>
                <a:ext uri="{FF2B5EF4-FFF2-40B4-BE49-F238E27FC236}">
                  <a16:creationId xmlns:a16="http://schemas.microsoft.com/office/drawing/2014/main" id="{3684A3D8-D262-46DA-BE5C-63948950B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142">
              <a:extLst>
                <a:ext uri="{FF2B5EF4-FFF2-40B4-BE49-F238E27FC236}">
                  <a16:creationId xmlns:a16="http://schemas.microsoft.com/office/drawing/2014/main" id="{6A0FFD03-3958-4CB5-97A5-60CFF9A72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143">
              <a:extLst>
                <a:ext uri="{FF2B5EF4-FFF2-40B4-BE49-F238E27FC236}">
                  <a16:creationId xmlns:a16="http://schemas.microsoft.com/office/drawing/2014/main" id="{F079AF9F-F3F6-4DDE-84A5-24E9F1017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144">
              <a:extLst>
                <a:ext uri="{FF2B5EF4-FFF2-40B4-BE49-F238E27FC236}">
                  <a16:creationId xmlns:a16="http://schemas.microsoft.com/office/drawing/2014/main" id="{7B1F4C44-655A-45CE-8470-5BE588DD8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145">
              <a:extLst>
                <a:ext uri="{FF2B5EF4-FFF2-40B4-BE49-F238E27FC236}">
                  <a16:creationId xmlns:a16="http://schemas.microsoft.com/office/drawing/2014/main" id="{41398493-05D6-47DF-820E-8D2710C9A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146">
              <a:extLst>
                <a:ext uri="{FF2B5EF4-FFF2-40B4-BE49-F238E27FC236}">
                  <a16:creationId xmlns:a16="http://schemas.microsoft.com/office/drawing/2014/main" id="{D0B461C1-505D-436A-9101-554D2E473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147">
              <a:extLst>
                <a:ext uri="{FF2B5EF4-FFF2-40B4-BE49-F238E27FC236}">
                  <a16:creationId xmlns:a16="http://schemas.microsoft.com/office/drawing/2014/main" id="{C36A0D13-820D-45B7-8462-597B9567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148">
              <a:extLst>
                <a:ext uri="{FF2B5EF4-FFF2-40B4-BE49-F238E27FC236}">
                  <a16:creationId xmlns:a16="http://schemas.microsoft.com/office/drawing/2014/main" id="{F46D78F9-2E97-4122-B7A4-571204B8F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149">
              <a:extLst>
                <a:ext uri="{FF2B5EF4-FFF2-40B4-BE49-F238E27FC236}">
                  <a16:creationId xmlns:a16="http://schemas.microsoft.com/office/drawing/2014/main" id="{870BD960-3484-4C41-BE89-A26D2DC45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 139">
            <a:extLst>
              <a:ext uri="{FF2B5EF4-FFF2-40B4-BE49-F238E27FC236}">
                <a16:creationId xmlns:a16="http://schemas.microsoft.com/office/drawing/2014/main" id="{3585013A-46A4-428B-8EB4-4B3943803C2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57578" y="195317"/>
            <a:ext cx="92310" cy="2038664"/>
            <a:chOff x="927" y="31"/>
            <a:chExt cx="591" cy="16782"/>
          </a:xfrm>
        </p:grpSpPr>
        <p:pic>
          <p:nvPicPr>
            <p:cNvPr id="295" name="Picture 140">
              <a:extLst>
                <a:ext uri="{FF2B5EF4-FFF2-40B4-BE49-F238E27FC236}">
                  <a16:creationId xmlns:a16="http://schemas.microsoft.com/office/drawing/2014/main" id="{68D8AA4C-0B72-4D28-B00F-067166BE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141">
              <a:extLst>
                <a:ext uri="{FF2B5EF4-FFF2-40B4-BE49-F238E27FC236}">
                  <a16:creationId xmlns:a16="http://schemas.microsoft.com/office/drawing/2014/main" id="{EA608691-B3B8-4638-84DA-E0DD62B00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142">
              <a:extLst>
                <a:ext uri="{FF2B5EF4-FFF2-40B4-BE49-F238E27FC236}">
                  <a16:creationId xmlns:a16="http://schemas.microsoft.com/office/drawing/2014/main" id="{1E31F55D-B210-496B-904B-1A194174D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143">
              <a:extLst>
                <a:ext uri="{FF2B5EF4-FFF2-40B4-BE49-F238E27FC236}">
                  <a16:creationId xmlns:a16="http://schemas.microsoft.com/office/drawing/2014/main" id="{2EBEBEA1-9599-4535-B41C-2EEFE891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144">
              <a:extLst>
                <a:ext uri="{FF2B5EF4-FFF2-40B4-BE49-F238E27FC236}">
                  <a16:creationId xmlns:a16="http://schemas.microsoft.com/office/drawing/2014/main" id="{D671BC11-37DD-4307-8CB2-E6CFE845A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145">
              <a:extLst>
                <a:ext uri="{FF2B5EF4-FFF2-40B4-BE49-F238E27FC236}">
                  <a16:creationId xmlns:a16="http://schemas.microsoft.com/office/drawing/2014/main" id="{2183F564-AE15-45AF-A29D-7A3A09077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146">
              <a:extLst>
                <a:ext uri="{FF2B5EF4-FFF2-40B4-BE49-F238E27FC236}">
                  <a16:creationId xmlns:a16="http://schemas.microsoft.com/office/drawing/2014/main" id="{C451DAED-BFAC-45E5-A67B-E9F7F0E94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147">
              <a:extLst>
                <a:ext uri="{FF2B5EF4-FFF2-40B4-BE49-F238E27FC236}">
                  <a16:creationId xmlns:a16="http://schemas.microsoft.com/office/drawing/2014/main" id="{8ACDA225-B300-4237-BDAF-2901F793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148">
              <a:extLst>
                <a:ext uri="{FF2B5EF4-FFF2-40B4-BE49-F238E27FC236}">
                  <a16:creationId xmlns:a16="http://schemas.microsoft.com/office/drawing/2014/main" id="{269F4FE1-CCD3-415C-8FF6-9803FEC4F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149">
              <a:extLst>
                <a:ext uri="{FF2B5EF4-FFF2-40B4-BE49-F238E27FC236}">
                  <a16:creationId xmlns:a16="http://schemas.microsoft.com/office/drawing/2014/main" id="{9064E8E2-687B-43D6-BDF9-F352A5C56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5" name="Group 139">
            <a:extLst>
              <a:ext uri="{FF2B5EF4-FFF2-40B4-BE49-F238E27FC236}">
                <a16:creationId xmlns:a16="http://schemas.microsoft.com/office/drawing/2014/main" id="{912B2A2E-A3ED-41DA-903C-8B9D5129917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54464" y="194612"/>
            <a:ext cx="92310" cy="2038664"/>
            <a:chOff x="927" y="31"/>
            <a:chExt cx="591" cy="16782"/>
          </a:xfrm>
        </p:grpSpPr>
        <p:pic>
          <p:nvPicPr>
            <p:cNvPr id="306" name="Picture 140">
              <a:extLst>
                <a:ext uri="{FF2B5EF4-FFF2-40B4-BE49-F238E27FC236}">
                  <a16:creationId xmlns:a16="http://schemas.microsoft.com/office/drawing/2014/main" id="{2313465D-BFFD-48F6-A8E6-4D527741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" name="Picture 141">
              <a:extLst>
                <a:ext uri="{FF2B5EF4-FFF2-40B4-BE49-F238E27FC236}">
                  <a16:creationId xmlns:a16="http://schemas.microsoft.com/office/drawing/2014/main" id="{93F3E0AC-43E5-4DC3-9094-6C8E33641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142">
              <a:extLst>
                <a:ext uri="{FF2B5EF4-FFF2-40B4-BE49-F238E27FC236}">
                  <a16:creationId xmlns:a16="http://schemas.microsoft.com/office/drawing/2014/main" id="{31C7EF09-FE08-49FC-800E-30ACDDF8C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143">
              <a:extLst>
                <a:ext uri="{FF2B5EF4-FFF2-40B4-BE49-F238E27FC236}">
                  <a16:creationId xmlns:a16="http://schemas.microsoft.com/office/drawing/2014/main" id="{CF5CCE68-1803-4D19-BC0F-2A09FD50C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144">
              <a:extLst>
                <a:ext uri="{FF2B5EF4-FFF2-40B4-BE49-F238E27FC236}">
                  <a16:creationId xmlns:a16="http://schemas.microsoft.com/office/drawing/2014/main" id="{1154BBFD-7FDF-46AD-B138-8B512DB9C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145">
              <a:extLst>
                <a:ext uri="{FF2B5EF4-FFF2-40B4-BE49-F238E27FC236}">
                  <a16:creationId xmlns:a16="http://schemas.microsoft.com/office/drawing/2014/main" id="{2FA9F687-7527-404B-BAC8-A0B890FB1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46">
              <a:extLst>
                <a:ext uri="{FF2B5EF4-FFF2-40B4-BE49-F238E27FC236}">
                  <a16:creationId xmlns:a16="http://schemas.microsoft.com/office/drawing/2014/main" id="{8F342ADA-B119-4EEB-8AA8-26F4BA293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147">
              <a:extLst>
                <a:ext uri="{FF2B5EF4-FFF2-40B4-BE49-F238E27FC236}">
                  <a16:creationId xmlns:a16="http://schemas.microsoft.com/office/drawing/2014/main" id="{04FF12BD-1F83-4687-9F77-34C5CF24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" name="Picture 148">
              <a:extLst>
                <a:ext uri="{FF2B5EF4-FFF2-40B4-BE49-F238E27FC236}">
                  <a16:creationId xmlns:a16="http://schemas.microsoft.com/office/drawing/2014/main" id="{FEB10DFD-F9EC-4A35-8BAE-61DB8823B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149">
              <a:extLst>
                <a:ext uri="{FF2B5EF4-FFF2-40B4-BE49-F238E27FC236}">
                  <a16:creationId xmlns:a16="http://schemas.microsoft.com/office/drawing/2014/main" id="{BE9342EC-43FE-447B-8CE1-42BD749F7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6" name="Group 139">
            <a:extLst>
              <a:ext uri="{FF2B5EF4-FFF2-40B4-BE49-F238E27FC236}">
                <a16:creationId xmlns:a16="http://schemas.microsoft.com/office/drawing/2014/main" id="{8987CE84-5429-4EBB-80BA-AB8E82BAB5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83797" y="193990"/>
            <a:ext cx="92310" cy="2038664"/>
            <a:chOff x="927" y="31"/>
            <a:chExt cx="591" cy="16782"/>
          </a:xfrm>
        </p:grpSpPr>
        <p:pic>
          <p:nvPicPr>
            <p:cNvPr id="317" name="Picture 140">
              <a:extLst>
                <a:ext uri="{FF2B5EF4-FFF2-40B4-BE49-F238E27FC236}">
                  <a16:creationId xmlns:a16="http://schemas.microsoft.com/office/drawing/2014/main" id="{9E7BDB7B-D320-405B-BFE6-57DE3CC56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" name="Picture 141">
              <a:extLst>
                <a:ext uri="{FF2B5EF4-FFF2-40B4-BE49-F238E27FC236}">
                  <a16:creationId xmlns:a16="http://schemas.microsoft.com/office/drawing/2014/main" id="{E219E083-1CA7-4950-9AC1-E9963392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" name="Picture 142">
              <a:extLst>
                <a:ext uri="{FF2B5EF4-FFF2-40B4-BE49-F238E27FC236}">
                  <a16:creationId xmlns:a16="http://schemas.microsoft.com/office/drawing/2014/main" id="{BAB45BDE-9293-4F67-881D-13EA7085E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" name="Picture 143">
              <a:extLst>
                <a:ext uri="{FF2B5EF4-FFF2-40B4-BE49-F238E27FC236}">
                  <a16:creationId xmlns:a16="http://schemas.microsoft.com/office/drawing/2014/main" id="{B5386866-56D3-4BAD-826E-69108343C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" name="Picture 144">
              <a:extLst>
                <a:ext uri="{FF2B5EF4-FFF2-40B4-BE49-F238E27FC236}">
                  <a16:creationId xmlns:a16="http://schemas.microsoft.com/office/drawing/2014/main" id="{C0E8CDC8-D612-4EDD-A1F9-589459B2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" name="Picture 145">
              <a:extLst>
                <a:ext uri="{FF2B5EF4-FFF2-40B4-BE49-F238E27FC236}">
                  <a16:creationId xmlns:a16="http://schemas.microsoft.com/office/drawing/2014/main" id="{4B8D4055-2A92-44CD-BDC8-8DCA744D2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" name="Picture 146">
              <a:extLst>
                <a:ext uri="{FF2B5EF4-FFF2-40B4-BE49-F238E27FC236}">
                  <a16:creationId xmlns:a16="http://schemas.microsoft.com/office/drawing/2014/main" id="{24700349-5EDD-402C-A4C7-0347A1241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Picture 147">
              <a:extLst>
                <a:ext uri="{FF2B5EF4-FFF2-40B4-BE49-F238E27FC236}">
                  <a16:creationId xmlns:a16="http://schemas.microsoft.com/office/drawing/2014/main" id="{6C45601C-9F3E-4BFF-8D43-178940009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Picture 148">
              <a:extLst>
                <a:ext uri="{FF2B5EF4-FFF2-40B4-BE49-F238E27FC236}">
                  <a16:creationId xmlns:a16="http://schemas.microsoft.com/office/drawing/2014/main" id="{F774B98E-7281-4ACB-AB55-3E72951C5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Picture 149">
              <a:extLst>
                <a:ext uri="{FF2B5EF4-FFF2-40B4-BE49-F238E27FC236}">
                  <a16:creationId xmlns:a16="http://schemas.microsoft.com/office/drawing/2014/main" id="{5C45BF95-826B-4289-AB03-084A8E5F4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" name="Group 139">
            <a:extLst>
              <a:ext uri="{FF2B5EF4-FFF2-40B4-BE49-F238E27FC236}">
                <a16:creationId xmlns:a16="http://schemas.microsoft.com/office/drawing/2014/main" id="{AA2CA952-7758-404A-B3A1-24F3AF5780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95971" y="193834"/>
            <a:ext cx="92310" cy="2038664"/>
            <a:chOff x="927" y="31"/>
            <a:chExt cx="591" cy="16782"/>
          </a:xfrm>
        </p:grpSpPr>
        <p:pic>
          <p:nvPicPr>
            <p:cNvPr id="328" name="Picture 140">
              <a:extLst>
                <a:ext uri="{FF2B5EF4-FFF2-40B4-BE49-F238E27FC236}">
                  <a16:creationId xmlns:a16="http://schemas.microsoft.com/office/drawing/2014/main" id="{28C9A186-B1C8-43BE-B1B2-81654BC61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141">
              <a:extLst>
                <a:ext uri="{FF2B5EF4-FFF2-40B4-BE49-F238E27FC236}">
                  <a16:creationId xmlns:a16="http://schemas.microsoft.com/office/drawing/2014/main" id="{26734563-A193-40D5-9D71-64506EEBC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142">
              <a:extLst>
                <a:ext uri="{FF2B5EF4-FFF2-40B4-BE49-F238E27FC236}">
                  <a16:creationId xmlns:a16="http://schemas.microsoft.com/office/drawing/2014/main" id="{B6FCADDC-783F-47F9-80AA-A50A26E57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143">
              <a:extLst>
                <a:ext uri="{FF2B5EF4-FFF2-40B4-BE49-F238E27FC236}">
                  <a16:creationId xmlns:a16="http://schemas.microsoft.com/office/drawing/2014/main" id="{EA21D648-91C2-4E27-97AF-65EB7CAD1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144">
              <a:extLst>
                <a:ext uri="{FF2B5EF4-FFF2-40B4-BE49-F238E27FC236}">
                  <a16:creationId xmlns:a16="http://schemas.microsoft.com/office/drawing/2014/main" id="{F8ACD1FE-A7AC-4B3C-848E-CC05F2C80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145">
              <a:extLst>
                <a:ext uri="{FF2B5EF4-FFF2-40B4-BE49-F238E27FC236}">
                  <a16:creationId xmlns:a16="http://schemas.microsoft.com/office/drawing/2014/main" id="{10D4BA0A-1150-4EAA-A364-57DCADEFC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146">
              <a:extLst>
                <a:ext uri="{FF2B5EF4-FFF2-40B4-BE49-F238E27FC236}">
                  <a16:creationId xmlns:a16="http://schemas.microsoft.com/office/drawing/2014/main" id="{48CC1DD5-633B-419D-B3E2-C922A3B4D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147">
              <a:extLst>
                <a:ext uri="{FF2B5EF4-FFF2-40B4-BE49-F238E27FC236}">
                  <a16:creationId xmlns:a16="http://schemas.microsoft.com/office/drawing/2014/main" id="{9F458504-28D1-41DC-9326-FEF49CD76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148">
              <a:extLst>
                <a:ext uri="{FF2B5EF4-FFF2-40B4-BE49-F238E27FC236}">
                  <a16:creationId xmlns:a16="http://schemas.microsoft.com/office/drawing/2014/main" id="{EDA6597D-EF89-4A61-8751-4C06D1366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149">
              <a:extLst>
                <a:ext uri="{FF2B5EF4-FFF2-40B4-BE49-F238E27FC236}">
                  <a16:creationId xmlns:a16="http://schemas.microsoft.com/office/drawing/2014/main" id="{24C437ED-772D-4FE9-9611-DD437AB5D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609E05F1-B6CF-46FC-866F-487F9DBE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21831" b="23878"/>
          <a:stretch>
            <a:fillRect/>
          </a:stretch>
        </p:blipFill>
        <p:spPr bwMode="auto">
          <a:xfrm flipV="1">
            <a:off x="4422625" y="5545944"/>
            <a:ext cx="649350" cy="36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39">
            <a:extLst>
              <a:ext uri="{FF2B5EF4-FFF2-40B4-BE49-F238E27FC236}">
                <a16:creationId xmlns:a16="http://schemas.microsoft.com/office/drawing/2014/main" id="{14821A28-4E03-4707-8933-D4B7724FD73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40344" y="-1873972"/>
            <a:ext cx="275447" cy="9144004"/>
            <a:chOff x="927" y="31"/>
            <a:chExt cx="591" cy="16782"/>
          </a:xfrm>
        </p:grpSpPr>
        <p:pic>
          <p:nvPicPr>
            <p:cNvPr id="1165" name="Picture 140">
              <a:extLst>
                <a:ext uri="{FF2B5EF4-FFF2-40B4-BE49-F238E27FC236}">
                  <a16:creationId xmlns:a16="http://schemas.microsoft.com/office/drawing/2014/main" id="{F9E20CED-4BF6-4456-A7CC-B7EBDE703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1">
              <a:extLst>
                <a:ext uri="{FF2B5EF4-FFF2-40B4-BE49-F238E27FC236}">
                  <a16:creationId xmlns:a16="http://schemas.microsoft.com/office/drawing/2014/main" id="{4F670A46-8204-400B-A68D-436C7A62F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2">
              <a:extLst>
                <a:ext uri="{FF2B5EF4-FFF2-40B4-BE49-F238E27FC236}">
                  <a16:creationId xmlns:a16="http://schemas.microsoft.com/office/drawing/2014/main" id="{E2C0B4B8-2289-40CE-8BD1-8212A2578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3">
              <a:extLst>
                <a:ext uri="{FF2B5EF4-FFF2-40B4-BE49-F238E27FC236}">
                  <a16:creationId xmlns:a16="http://schemas.microsoft.com/office/drawing/2014/main" id="{5C2F2675-28DC-47DE-9BE5-946A552F3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144">
              <a:extLst>
                <a:ext uri="{FF2B5EF4-FFF2-40B4-BE49-F238E27FC236}">
                  <a16:creationId xmlns:a16="http://schemas.microsoft.com/office/drawing/2014/main" id="{50172AD8-BE3B-4915-9A12-1DF8C8CF3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5">
              <a:extLst>
                <a:ext uri="{FF2B5EF4-FFF2-40B4-BE49-F238E27FC236}">
                  <a16:creationId xmlns:a16="http://schemas.microsoft.com/office/drawing/2014/main" id="{7BC6A87A-A9C0-4D22-8676-878742E7A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146">
              <a:extLst>
                <a:ext uri="{FF2B5EF4-FFF2-40B4-BE49-F238E27FC236}">
                  <a16:creationId xmlns:a16="http://schemas.microsoft.com/office/drawing/2014/main" id="{D768EB18-9611-4335-A50E-4D37AAA79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147">
              <a:extLst>
                <a:ext uri="{FF2B5EF4-FFF2-40B4-BE49-F238E27FC236}">
                  <a16:creationId xmlns:a16="http://schemas.microsoft.com/office/drawing/2014/main" id="{349368E8-07C6-40F2-BB10-87D4E0279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8">
              <a:extLst>
                <a:ext uri="{FF2B5EF4-FFF2-40B4-BE49-F238E27FC236}">
                  <a16:creationId xmlns:a16="http://schemas.microsoft.com/office/drawing/2014/main" id="{11C7CF2B-2F54-4BBF-A987-BEE76FB70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49">
              <a:extLst>
                <a:ext uri="{FF2B5EF4-FFF2-40B4-BE49-F238E27FC236}">
                  <a16:creationId xmlns:a16="http://schemas.microsoft.com/office/drawing/2014/main" id="{878688FC-07B1-44C4-BEC1-B4F0A79B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50">
            <a:extLst>
              <a:ext uri="{FF2B5EF4-FFF2-40B4-BE49-F238E27FC236}">
                <a16:creationId xmlns:a16="http://schemas.microsoft.com/office/drawing/2014/main" id="{E406760C-55A9-4C6B-B4DB-633B3F58F64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93969" y="-338629"/>
            <a:ext cx="146346" cy="9096055"/>
            <a:chOff x="1854" y="31"/>
            <a:chExt cx="314" cy="16694"/>
          </a:xfrm>
        </p:grpSpPr>
        <p:grpSp>
          <p:nvGrpSpPr>
            <p:cNvPr id="24" name="Group 151">
              <a:extLst>
                <a:ext uri="{FF2B5EF4-FFF2-40B4-BE49-F238E27FC236}">
                  <a16:creationId xmlns:a16="http://schemas.microsoft.com/office/drawing/2014/main" id="{5792A0BC-867F-40D9-A31A-9FE52D95E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31"/>
              <a:ext cx="289" cy="4156"/>
              <a:chOff x="1792" y="1268"/>
              <a:chExt cx="575" cy="9079"/>
            </a:xfrm>
          </p:grpSpPr>
          <p:grpSp>
            <p:nvGrpSpPr>
              <p:cNvPr id="1162" name="Group 152">
                <a:extLst>
                  <a:ext uri="{FF2B5EF4-FFF2-40B4-BE49-F238E27FC236}">
                    <a16:creationId xmlns:a16="http://schemas.microsoft.com/office/drawing/2014/main" id="{A11BC6D7-1A44-485C-BD76-97BBCA8AF6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177" name="Picture 11">
                  <a:extLst>
                    <a:ext uri="{FF2B5EF4-FFF2-40B4-BE49-F238E27FC236}">
                      <a16:creationId xmlns:a16="http://schemas.microsoft.com/office/drawing/2014/main" id="{CF555224-01BE-4783-B78A-224CD44C87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8" name="Picture 14">
                  <a:extLst>
                    <a:ext uri="{FF2B5EF4-FFF2-40B4-BE49-F238E27FC236}">
                      <a16:creationId xmlns:a16="http://schemas.microsoft.com/office/drawing/2014/main" id="{4F729706-5EF0-4411-974B-AFC5F944B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9" name="Picture 12">
                  <a:extLst>
                    <a:ext uri="{FF2B5EF4-FFF2-40B4-BE49-F238E27FC236}">
                      <a16:creationId xmlns:a16="http://schemas.microsoft.com/office/drawing/2014/main" id="{00BD9CF9-A993-49A9-A082-8E3D50B9F0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0" name="Picture 15">
                  <a:extLst>
                    <a:ext uri="{FF2B5EF4-FFF2-40B4-BE49-F238E27FC236}">
                      <a16:creationId xmlns:a16="http://schemas.microsoft.com/office/drawing/2014/main" id="{ABE844A0-81E3-48FE-AD79-81240CEC65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1" name="Picture 13">
                  <a:extLst>
                    <a:ext uri="{FF2B5EF4-FFF2-40B4-BE49-F238E27FC236}">
                      <a16:creationId xmlns:a16="http://schemas.microsoft.com/office/drawing/2014/main" id="{168530ED-4EA2-473B-9B57-5A5C2B0BB1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2" name="Picture 6">
                  <a:extLst>
                    <a:ext uri="{FF2B5EF4-FFF2-40B4-BE49-F238E27FC236}">
                      <a16:creationId xmlns:a16="http://schemas.microsoft.com/office/drawing/2014/main" id="{FBDC9E8C-917B-499D-AC58-6E1E77515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3" name="Picture 5">
                  <a:extLst>
                    <a:ext uri="{FF2B5EF4-FFF2-40B4-BE49-F238E27FC236}">
                      <a16:creationId xmlns:a16="http://schemas.microsoft.com/office/drawing/2014/main" id="{85937315-9799-400D-A94C-2B6E18A02E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4" name="Picture 7">
                  <a:extLst>
                    <a:ext uri="{FF2B5EF4-FFF2-40B4-BE49-F238E27FC236}">
                      <a16:creationId xmlns:a16="http://schemas.microsoft.com/office/drawing/2014/main" id="{BFAB168F-B4C0-4F88-BD18-B7A9627EB0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5" name="Picture 10">
                  <a:extLst>
                    <a:ext uri="{FF2B5EF4-FFF2-40B4-BE49-F238E27FC236}">
                      <a16:creationId xmlns:a16="http://schemas.microsoft.com/office/drawing/2014/main" id="{9B501868-A830-4FF7-B43D-9C2000028E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3" name="Group 162">
                <a:extLst>
                  <a:ext uri="{FF2B5EF4-FFF2-40B4-BE49-F238E27FC236}">
                    <a16:creationId xmlns:a16="http://schemas.microsoft.com/office/drawing/2014/main" id="{FDB776CD-89DB-444D-9F24-33F96B3545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187" name="Picture 11">
                  <a:extLst>
                    <a:ext uri="{FF2B5EF4-FFF2-40B4-BE49-F238E27FC236}">
                      <a16:creationId xmlns:a16="http://schemas.microsoft.com/office/drawing/2014/main" id="{8BE2CF4F-2C09-497B-A113-66B8B01503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" name="Picture 14">
                  <a:extLst>
                    <a:ext uri="{FF2B5EF4-FFF2-40B4-BE49-F238E27FC236}">
                      <a16:creationId xmlns:a16="http://schemas.microsoft.com/office/drawing/2014/main" id="{94C3D627-11C4-41DC-8C51-44F774696C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9" name="Picture 12">
                  <a:extLst>
                    <a:ext uri="{FF2B5EF4-FFF2-40B4-BE49-F238E27FC236}">
                      <a16:creationId xmlns:a16="http://schemas.microsoft.com/office/drawing/2014/main" id="{04F532FB-A679-41F2-87F1-94FD9B3800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0" name="Picture 15">
                  <a:extLst>
                    <a:ext uri="{FF2B5EF4-FFF2-40B4-BE49-F238E27FC236}">
                      <a16:creationId xmlns:a16="http://schemas.microsoft.com/office/drawing/2014/main" id="{6158EB7D-8B10-446A-B2CE-F994006C65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1" name="Picture 13">
                  <a:extLst>
                    <a:ext uri="{FF2B5EF4-FFF2-40B4-BE49-F238E27FC236}">
                      <a16:creationId xmlns:a16="http://schemas.microsoft.com/office/drawing/2014/main" id="{3C582B74-E5DC-4E98-95D9-596D5DC966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2" name="Picture 6">
                  <a:extLst>
                    <a:ext uri="{FF2B5EF4-FFF2-40B4-BE49-F238E27FC236}">
                      <a16:creationId xmlns:a16="http://schemas.microsoft.com/office/drawing/2014/main" id="{798B1D40-9799-47B2-9EBD-AED451F729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3" name="Picture 5">
                  <a:extLst>
                    <a:ext uri="{FF2B5EF4-FFF2-40B4-BE49-F238E27FC236}">
                      <a16:creationId xmlns:a16="http://schemas.microsoft.com/office/drawing/2014/main" id="{ACF00968-BC2F-4AAB-8E0E-2A74E662A6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4" name="Picture 7">
                  <a:extLst>
                    <a:ext uri="{FF2B5EF4-FFF2-40B4-BE49-F238E27FC236}">
                      <a16:creationId xmlns:a16="http://schemas.microsoft.com/office/drawing/2014/main" id="{8F7A68CD-B0D5-44BC-908D-585F96F705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5" name="Picture 10">
                  <a:extLst>
                    <a:ext uri="{FF2B5EF4-FFF2-40B4-BE49-F238E27FC236}">
                      <a16:creationId xmlns:a16="http://schemas.microsoft.com/office/drawing/2014/main" id="{FE11C29E-9F81-457B-BE1B-DBEA2AAA3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4" name="Group 172">
                <a:extLst>
                  <a:ext uri="{FF2B5EF4-FFF2-40B4-BE49-F238E27FC236}">
                    <a16:creationId xmlns:a16="http://schemas.microsoft.com/office/drawing/2014/main" id="{C17C9133-CAD2-4DEE-988D-CDD45D03F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197" name="Picture 11">
                  <a:extLst>
                    <a:ext uri="{FF2B5EF4-FFF2-40B4-BE49-F238E27FC236}">
                      <a16:creationId xmlns:a16="http://schemas.microsoft.com/office/drawing/2014/main" id="{7945B8F4-C8EF-419B-845C-AE923DA7A8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8" name="Picture 14">
                  <a:extLst>
                    <a:ext uri="{FF2B5EF4-FFF2-40B4-BE49-F238E27FC236}">
                      <a16:creationId xmlns:a16="http://schemas.microsoft.com/office/drawing/2014/main" id="{D29B0936-045A-4244-9D78-4521D1DC38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9" name="Picture 12">
                  <a:extLst>
                    <a:ext uri="{FF2B5EF4-FFF2-40B4-BE49-F238E27FC236}">
                      <a16:creationId xmlns:a16="http://schemas.microsoft.com/office/drawing/2014/main" id="{2720995B-1DDC-491A-8759-B2AB599B1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0" name="Picture 15">
                  <a:extLst>
                    <a:ext uri="{FF2B5EF4-FFF2-40B4-BE49-F238E27FC236}">
                      <a16:creationId xmlns:a16="http://schemas.microsoft.com/office/drawing/2014/main" id="{C7F0B369-6436-4C17-94DF-CEBD34AB4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1" name="Picture 13">
                  <a:extLst>
                    <a:ext uri="{FF2B5EF4-FFF2-40B4-BE49-F238E27FC236}">
                      <a16:creationId xmlns:a16="http://schemas.microsoft.com/office/drawing/2014/main" id="{0F09C82E-90AD-4CCB-AB1D-21C6173854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2" name="Picture 6">
                  <a:extLst>
                    <a:ext uri="{FF2B5EF4-FFF2-40B4-BE49-F238E27FC236}">
                      <a16:creationId xmlns:a16="http://schemas.microsoft.com/office/drawing/2014/main" id="{1A469BD1-12A0-414B-BDA2-C5BE08721A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3" name="Picture 5">
                  <a:extLst>
                    <a:ext uri="{FF2B5EF4-FFF2-40B4-BE49-F238E27FC236}">
                      <a16:creationId xmlns:a16="http://schemas.microsoft.com/office/drawing/2014/main" id="{8EA9B7D1-1A9B-4E02-A2E9-3C6C50E71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4" name="Picture 7">
                  <a:extLst>
                    <a:ext uri="{FF2B5EF4-FFF2-40B4-BE49-F238E27FC236}">
                      <a16:creationId xmlns:a16="http://schemas.microsoft.com/office/drawing/2014/main" id="{432F7897-B26C-4C2A-81A9-86F492C276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5" name="Picture 10">
                  <a:extLst>
                    <a:ext uri="{FF2B5EF4-FFF2-40B4-BE49-F238E27FC236}">
                      <a16:creationId xmlns:a16="http://schemas.microsoft.com/office/drawing/2014/main" id="{6E44E7D0-1889-4250-9727-745DD6AB44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5" name="Group 182">
              <a:extLst>
                <a:ext uri="{FF2B5EF4-FFF2-40B4-BE49-F238E27FC236}">
                  <a16:creationId xmlns:a16="http://schemas.microsoft.com/office/drawing/2014/main" id="{8BD758A1-9292-442A-ABAE-26BBD6A56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" y="12569"/>
              <a:ext cx="289" cy="4156"/>
              <a:chOff x="1792" y="1268"/>
              <a:chExt cx="575" cy="9079"/>
            </a:xfrm>
          </p:grpSpPr>
          <p:grpSp>
            <p:nvGrpSpPr>
              <p:cNvPr id="1132" name="Group 183">
                <a:extLst>
                  <a:ext uri="{FF2B5EF4-FFF2-40B4-BE49-F238E27FC236}">
                    <a16:creationId xmlns:a16="http://schemas.microsoft.com/office/drawing/2014/main" id="{B2D7D951-02ED-4522-A5F2-DA893955C0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08" name="Picture 11">
                  <a:extLst>
                    <a:ext uri="{FF2B5EF4-FFF2-40B4-BE49-F238E27FC236}">
                      <a16:creationId xmlns:a16="http://schemas.microsoft.com/office/drawing/2014/main" id="{8ACDEF0F-BAD1-482F-B538-BC591A0BFD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9" name="Picture 14">
                  <a:extLst>
                    <a:ext uri="{FF2B5EF4-FFF2-40B4-BE49-F238E27FC236}">
                      <a16:creationId xmlns:a16="http://schemas.microsoft.com/office/drawing/2014/main" id="{F5D039C3-7459-48FB-8B83-705D2D6A3C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0" name="Picture 12">
                  <a:extLst>
                    <a:ext uri="{FF2B5EF4-FFF2-40B4-BE49-F238E27FC236}">
                      <a16:creationId xmlns:a16="http://schemas.microsoft.com/office/drawing/2014/main" id="{3E537BCC-CAEA-462D-8DD8-9CB21AB48E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1" name="Picture 15">
                  <a:extLst>
                    <a:ext uri="{FF2B5EF4-FFF2-40B4-BE49-F238E27FC236}">
                      <a16:creationId xmlns:a16="http://schemas.microsoft.com/office/drawing/2014/main" id="{43593974-EB11-4D32-85D9-C3D850BEAE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2" name="Picture 13">
                  <a:extLst>
                    <a:ext uri="{FF2B5EF4-FFF2-40B4-BE49-F238E27FC236}">
                      <a16:creationId xmlns:a16="http://schemas.microsoft.com/office/drawing/2014/main" id="{8890AE91-A56F-4C0B-A12B-776D958147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3" name="Picture 6">
                  <a:extLst>
                    <a:ext uri="{FF2B5EF4-FFF2-40B4-BE49-F238E27FC236}">
                      <a16:creationId xmlns:a16="http://schemas.microsoft.com/office/drawing/2014/main" id="{D4510332-86A0-4A1B-8FFA-5DDB83EE97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4" name="Picture 5">
                  <a:extLst>
                    <a:ext uri="{FF2B5EF4-FFF2-40B4-BE49-F238E27FC236}">
                      <a16:creationId xmlns:a16="http://schemas.microsoft.com/office/drawing/2014/main" id="{7A77DA43-00CF-4020-AFDC-E4A1920A21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5" name="Picture 7">
                  <a:extLst>
                    <a:ext uri="{FF2B5EF4-FFF2-40B4-BE49-F238E27FC236}">
                      <a16:creationId xmlns:a16="http://schemas.microsoft.com/office/drawing/2014/main" id="{2370D93E-58B8-4EE0-820A-E929D2E396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6" name="Picture 10">
                  <a:extLst>
                    <a:ext uri="{FF2B5EF4-FFF2-40B4-BE49-F238E27FC236}">
                      <a16:creationId xmlns:a16="http://schemas.microsoft.com/office/drawing/2014/main" id="{5256703F-CC1C-4C44-8DB7-10A4F87F77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42" name="Group 193">
                <a:extLst>
                  <a:ext uri="{FF2B5EF4-FFF2-40B4-BE49-F238E27FC236}">
                    <a16:creationId xmlns:a16="http://schemas.microsoft.com/office/drawing/2014/main" id="{E3F0F1E5-E5B3-42C3-BB47-C4FA80E5E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18" name="Picture 11">
                  <a:extLst>
                    <a:ext uri="{FF2B5EF4-FFF2-40B4-BE49-F238E27FC236}">
                      <a16:creationId xmlns:a16="http://schemas.microsoft.com/office/drawing/2014/main" id="{0493CF12-15AB-4EFB-8FF0-68294E50C7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9" name="Picture 14">
                  <a:extLst>
                    <a:ext uri="{FF2B5EF4-FFF2-40B4-BE49-F238E27FC236}">
                      <a16:creationId xmlns:a16="http://schemas.microsoft.com/office/drawing/2014/main" id="{59198A7C-697D-4A50-9B7E-DF72D14EFF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0" name="Picture 12">
                  <a:extLst>
                    <a:ext uri="{FF2B5EF4-FFF2-40B4-BE49-F238E27FC236}">
                      <a16:creationId xmlns:a16="http://schemas.microsoft.com/office/drawing/2014/main" id="{1249A129-20BA-4DBE-B6E6-D3E95B6D23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1" name="Picture 15">
                  <a:extLst>
                    <a:ext uri="{FF2B5EF4-FFF2-40B4-BE49-F238E27FC236}">
                      <a16:creationId xmlns:a16="http://schemas.microsoft.com/office/drawing/2014/main" id="{A88EA377-D144-4F95-A8A9-44D8347C00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2" name="Picture 13">
                  <a:extLst>
                    <a:ext uri="{FF2B5EF4-FFF2-40B4-BE49-F238E27FC236}">
                      <a16:creationId xmlns:a16="http://schemas.microsoft.com/office/drawing/2014/main" id="{5A3C80B5-5EA9-490F-A491-9AAF930794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3" name="Picture 6">
                  <a:extLst>
                    <a:ext uri="{FF2B5EF4-FFF2-40B4-BE49-F238E27FC236}">
                      <a16:creationId xmlns:a16="http://schemas.microsoft.com/office/drawing/2014/main" id="{1C5BF2A9-8E80-4CB1-8EBF-0544571533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4" name="Picture 5">
                  <a:extLst>
                    <a:ext uri="{FF2B5EF4-FFF2-40B4-BE49-F238E27FC236}">
                      <a16:creationId xmlns:a16="http://schemas.microsoft.com/office/drawing/2014/main" id="{BB5BCBDD-4EB7-4544-80BA-68F35B5592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5" name="Picture 7">
                  <a:extLst>
                    <a:ext uri="{FF2B5EF4-FFF2-40B4-BE49-F238E27FC236}">
                      <a16:creationId xmlns:a16="http://schemas.microsoft.com/office/drawing/2014/main" id="{F7868CDB-ACAE-47CA-B02B-FB78F21F12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6" name="Picture 10">
                  <a:extLst>
                    <a:ext uri="{FF2B5EF4-FFF2-40B4-BE49-F238E27FC236}">
                      <a16:creationId xmlns:a16="http://schemas.microsoft.com/office/drawing/2014/main" id="{74AEBE55-B65A-48B6-BA07-E4E8408656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52" name="Group 203">
                <a:extLst>
                  <a:ext uri="{FF2B5EF4-FFF2-40B4-BE49-F238E27FC236}">
                    <a16:creationId xmlns:a16="http://schemas.microsoft.com/office/drawing/2014/main" id="{D0748C71-6CE4-4038-8BB9-667864F3F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28" name="Picture 11">
                  <a:extLst>
                    <a:ext uri="{FF2B5EF4-FFF2-40B4-BE49-F238E27FC236}">
                      <a16:creationId xmlns:a16="http://schemas.microsoft.com/office/drawing/2014/main" id="{36400FC7-90D3-4C51-B1D9-D108C676CF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" name="Picture 14">
                  <a:extLst>
                    <a:ext uri="{FF2B5EF4-FFF2-40B4-BE49-F238E27FC236}">
                      <a16:creationId xmlns:a16="http://schemas.microsoft.com/office/drawing/2014/main" id="{470742F4-501C-4564-A261-F90992E34D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0" name="Picture 12">
                  <a:extLst>
                    <a:ext uri="{FF2B5EF4-FFF2-40B4-BE49-F238E27FC236}">
                      <a16:creationId xmlns:a16="http://schemas.microsoft.com/office/drawing/2014/main" id="{66129E2B-8434-445E-BFBA-F9948926D5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1" name="Picture 15">
                  <a:extLst>
                    <a:ext uri="{FF2B5EF4-FFF2-40B4-BE49-F238E27FC236}">
                      <a16:creationId xmlns:a16="http://schemas.microsoft.com/office/drawing/2014/main" id="{98301322-4FFB-437D-88EF-7574C520A3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2" name="Picture 13">
                  <a:extLst>
                    <a:ext uri="{FF2B5EF4-FFF2-40B4-BE49-F238E27FC236}">
                      <a16:creationId xmlns:a16="http://schemas.microsoft.com/office/drawing/2014/main" id="{C433C95E-E23F-4C0D-90EA-84F9FF7A37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3" name="Picture 6">
                  <a:extLst>
                    <a:ext uri="{FF2B5EF4-FFF2-40B4-BE49-F238E27FC236}">
                      <a16:creationId xmlns:a16="http://schemas.microsoft.com/office/drawing/2014/main" id="{D2F702A9-ACFE-4F28-99A8-5075A4390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4" name="Picture 5">
                  <a:extLst>
                    <a:ext uri="{FF2B5EF4-FFF2-40B4-BE49-F238E27FC236}">
                      <a16:creationId xmlns:a16="http://schemas.microsoft.com/office/drawing/2014/main" id="{1E5B3741-F256-41AD-AF4F-8BD6C14FFA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5" name="Picture 7">
                  <a:extLst>
                    <a:ext uri="{FF2B5EF4-FFF2-40B4-BE49-F238E27FC236}">
                      <a16:creationId xmlns:a16="http://schemas.microsoft.com/office/drawing/2014/main" id="{243D4DE0-0D3B-40DA-9B53-A072B7276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6" name="Picture 10">
                  <a:extLst>
                    <a:ext uri="{FF2B5EF4-FFF2-40B4-BE49-F238E27FC236}">
                      <a16:creationId xmlns:a16="http://schemas.microsoft.com/office/drawing/2014/main" id="{8FE70837-F397-44CB-8C5E-88D6C99029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6" name="Group 213">
              <a:extLst>
                <a:ext uri="{FF2B5EF4-FFF2-40B4-BE49-F238E27FC236}">
                  <a16:creationId xmlns:a16="http://schemas.microsoft.com/office/drawing/2014/main" id="{5A287E29-87A8-4D9E-B671-45F15362AA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0" y="8366"/>
              <a:ext cx="288" cy="4156"/>
              <a:chOff x="1792" y="1268"/>
              <a:chExt cx="575" cy="9079"/>
            </a:xfrm>
          </p:grpSpPr>
          <p:grpSp>
            <p:nvGrpSpPr>
              <p:cNvPr id="31" name="Group 214">
                <a:extLst>
                  <a:ext uri="{FF2B5EF4-FFF2-40B4-BE49-F238E27FC236}">
                    <a16:creationId xmlns:a16="http://schemas.microsoft.com/office/drawing/2014/main" id="{CD9D4CDA-C95F-4198-A4DF-69B04B999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39" name="Picture 11">
                  <a:extLst>
                    <a:ext uri="{FF2B5EF4-FFF2-40B4-BE49-F238E27FC236}">
                      <a16:creationId xmlns:a16="http://schemas.microsoft.com/office/drawing/2014/main" id="{B3ADD8DB-1723-44C5-87DD-84EC29B48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0" name="Picture 14">
                  <a:extLst>
                    <a:ext uri="{FF2B5EF4-FFF2-40B4-BE49-F238E27FC236}">
                      <a16:creationId xmlns:a16="http://schemas.microsoft.com/office/drawing/2014/main" id="{7FFBE613-4FDD-4E6F-98A5-27955367E9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1" name="Picture 12">
                  <a:extLst>
                    <a:ext uri="{FF2B5EF4-FFF2-40B4-BE49-F238E27FC236}">
                      <a16:creationId xmlns:a16="http://schemas.microsoft.com/office/drawing/2014/main" id="{E6F5DADC-09B8-4F07-A827-B401E3DB49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2" name="Picture 15">
                  <a:extLst>
                    <a:ext uri="{FF2B5EF4-FFF2-40B4-BE49-F238E27FC236}">
                      <a16:creationId xmlns:a16="http://schemas.microsoft.com/office/drawing/2014/main" id="{8A9B178F-1DC7-44BF-81BC-62B51E636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3" name="Picture 13">
                  <a:extLst>
                    <a:ext uri="{FF2B5EF4-FFF2-40B4-BE49-F238E27FC236}">
                      <a16:creationId xmlns:a16="http://schemas.microsoft.com/office/drawing/2014/main" id="{972936DA-2A8C-4680-8E95-2A058D894D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4" name="Picture 6">
                  <a:extLst>
                    <a:ext uri="{FF2B5EF4-FFF2-40B4-BE49-F238E27FC236}">
                      <a16:creationId xmlns:a16="http://schemas.microsoft.com/office/drawing/2014/main" id="{0032F716-FAD8-4A9E-8260-E6399D7E2D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5" name="Picture 5">
                  <a:extLst>
                    <a:ext uri="{FF2B5EF4-FFF2-40B4-BE49-F238E27FC236}">
                      <a16:creationId xmlns:a16="http://schemas.microsoft.com/office/drawing/2014/main" id="{239F6F66-C3B6-455B-94B7-3E59CA978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6" name="Picture 7">
                  <a:extLst>
                    <a:ext uri="{FF2B5EF4-FFF2-40B4-BE49-F238E27FC236}">
                      <a16:creationId xmlns:a16="http://schemas.microsoft.com/office/drawing/2014/main" id="{F0CC59E4-5966-4F3D-9F40-1ADE717B11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7" name="Picture 10">
                  <a:extLst>
                    <a:ext uri="{FF2B5EF4-FFF2-40B4-BE49-F238E27FC236}">
                      <a16:creationId xmlns:a16="http://schemas.microsoft.com/office/drawing/2014/main" id="{B52EC82C-F66E-4111-B00E-639506FF7A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1" name="Group 224">
                <a:extLst>
                  <a:ext uri="{FF2B5EF4-FFF2-40B4-BE49-F238E27FC236}">
                    <a16:creationId xmlns:a16="http://schemas.microsoft.com/office/drawing/2014/main" id="{D53B83D0-EAAD-4972-A294-5401754228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49" name="Picture 11">
                  <a:extLst>
                    <a:ext uri="{FF2B5EF4-FFF2-40B4-BE49-F238E27FC236}">
                      <a16:creationId xmlns:a16="http://schemas.microsoft.com/office/drawing/2014/main" id="{6AC3AEC7-8941-48AE-9567-083ECB32B7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0" name="Picture 14">
                  <a:extLst>
                    <a:ext uri="{FF2B5EF4-FFF2-40B4-BE49-F238E27FC236}">
                      <a16:creationId xmlns:a16="http://schemas.microsoft.com/office/drawing/2014/main" id="{51ABDA6A-96AD-4972-8617-8E450D3B3B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1" name="Picture 12">
                  <a:extLst>
                    <a:ext uri="{FF2B5EF4-FFF2-40B4-BE49-F238E27FC236}">
                      <a16:creationId xmlns:a16="http://schemas.microsoft.com/office/drawing/2014/main" id="{541E9980-1C37-43D1-95BF-0BB050FFC8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2" name="Picture 15">
                  <a:extLst>
                    <a:ext uri="{FF2B5EF4-FFF2-40B4-BE49-F238E27FC236}">
                      <a16:creationId xmlns:a16="http://schemas.microsoft.com/office/drawing/2014/main" id="{1AC515C5-BFC4-451E-94A7-5F7A968530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3" name="Picture 13">
                  <a:extLst>
                    <a:ext uri="{FF2B5EF4-FFF2-40B4-BE49-F238E27FC236}">
                      <a16:creationId xmlns:a16="http://schemas.microsoft.com/office/drawing/2014/main" id="{FACAF64D-C004-4D4A-B30A-064434C158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4" name="Picture 6">
                  <a:extLst>
                    <a:ext uri="{FF2B5EF4-FFF2-40B4-BE49-F238E27FC236}">
                      <a16:creationId xmlns:a16="http://schemas.microsoft.com/office/drawing/2014/main" id="{3C3960AF-57C9-413C-863F-4654B94BCF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5" name="Picture 5">
                  <a:extLst>
                    <a:ext uri="{FF2B5EF4-FFF2-40B4-BE49-F238E27FC236}">
                      <a16:creationId xmlns:a16="http://schemas.microsoft.com/office/drawing/2014/main" id="{864B02A2-E089-400A-8B22-6BB110C998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6" name="Picture 7">
                  <a:extLst>
                    <a:ext uri="{FF2B5EF4-FFF2-40B4-BE49-F238E27FC236}">
                      <a16:creationId xmlns:a16="http://schemas.microsoft.com/office/drawing/2014/main" id="{6C823961-C56D-4169-A2D1-49FFEF4FF8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7" name="Picture 10">
                  <a:extLst>
                    <a:ext uri="{FF2B5EF4-FFF2-40B4-BE49-F238E27FC236}">
                      <a16:creationId xmlns:a16="http://schemas.microsoft.com/office/drawing/2014/main" id="{D8EC8477-FACF-45C7-9456-649ADAB716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31" name="Group 234">
                <a:extLst>
                  <a:ext uri="{FF2B5EF4-FFF2-40B4-BE49-F238E27FC236}">
                    <a16:creationId xmlns:a16="http://schemas.microsoft.com/office/drawing/2014/main" id="{174B16AD-84A0-4C57-8250-22290560C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59" name="Picture 11">
                  <a:extLst>
                    <a:ext uri="{FF2B5EF4-FFF2-40B4-BE49-F238E27FC236}">
                      <a16:creationId xmlns:a16="http://schemas.microsoft.com/office/drawing/2014/main" id="{705D18B1-5368-4B5F-82D2-F4196EE017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0" name="Picture 14">
                  <a:extLst>
                    <a:ext uri="{FF2B5EF4-FFF2-40B4-BE49-F238E27FC236}">
                      <a16:creationId xmlns:a16="http://schemas.microsoft.com/office/drawing/2014/main" id="{42D6368E-81C0-4309-9C22-7BD11182F7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1" name="Picture 12">
                  <a:extLst>
                    <a:ext uri="{FF2B5EF4-FFF2-40B4-BE49-F238E27FC236}">
                      <a16:creationId xmlns:a16="http://schemas.microsoft.com/office/drawing/2014/main" id="{29447170-E03D-4DE3-AA67-E4D580ACE8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2" name="Picture 15">
                  <a:extLst>
                    <a:ext uri="{FF2B5EF4-FFF2-40B4-BE49-F238E27FC236}">
                      <a16:creationId xmlns:a16="http://schemas.microsoft.com/office/drawing/2014/main" id="{934C1787-3512-413C-A1F5-62FF92F7EE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3" name="Picture 13">
                  <a:extLst>
                    <a:ext uri="{FF2B5EF4-FFF2-40B4-BE49-F238E27FC236}">
                      <a16:creationId xmlns:a16="http://schemas.microsoft.com/office/drawing/2014/main" id="{9698CE4E-B7E4-4A3E-B883-F061E271E3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4" name="Picture 6">
                  <a:extLst>
                    <a:ext uri="{FF2B5EF4-FFF2-40B4-BE49-F238E27FC236}">
                      <a16:creationId xmlns:a16="http://schemas.microsoft.com/office/drawing/2014/main" id="{FF576124-43F2-4C2B-8098-96A65F66B0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5" name="Picture 5">
                  <a:extLst>
                    <a:ext uri="{FF2B5EF4-FFF2-40B4-BE49-F238E27FC236}">
                      <a16:creationId xmlns:a16="http://schemas.microsoft.com/office/drawing/2014/main" id="{199AB25C-7AE3-4906-9DF7-7E7AAE1D3E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6" name="Picture 7">
                  <a:extLst>
                    <a:ext uri="{FF2B5EF4-FFF2-40B4-BE49-F238E27FC236}">
                      <a16:creationId xmlns:a16="http://schemas.microsoft.com/office/drawing/2014/main" id="{0C05EF40-CBCD-43DD-B711-8F0D75FF8D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7" name="Picture 10">
                  <a:extLst>
                    <a:ext uri="{FF2B5EF4-FFF2-40B4-BE49-F238E27FC236}">
                      <a16:creationId xmlns:a16="http://schemas.microsoft.com/office/drawing/2014/main" id="{52903DD6-399E-436F-9027-40819ABC7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7" name="Group 244">
              <a:extLst>
                <a:ext uri="{FF2B5EF4-FFF2-40B4-BE49-F238E27FC236}">
                  <a16:creationId xmlns:a16="http://schemas.microsoft.com/office/drawing/2014/main" id="{29BDA965-CF3B-4463-99DC-93E9D7D05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4" y="4215"/>
              <a:ext cx="288" cy="4156"/>
              <a:chOff x="1792" y="1268"/>
              <a:chExt cx="575" cy="9079"/>
            </a:xfrm>
          </p:grpSpPr>
          <p:grpSp>
            <p:nvGrpSpPr>
              <p:cNvPr id="28" name="Group 245">
                <a:extLst>
                  <a:ext uri="{FF2B5EF4-FFF2-40B4-BE49-F238E27FC236}">
                    <a16:creationId xmlns:a16="http://schemas.microsoft.com/office/drawing/2014/main" id="{CD9B76BA-98AB-4EA6-9211-E66FDE009A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70" name="Picture 11">
                  <a:extLst>
                    <a:ext uri="{FF2B5EF4-FFF2-40B4-BE49-F238E27FC236}">
                      <a16:creationId xmlns:a16="http://schemas.microsoft.com/office/drawing/2014/main" id="{EF1A421C-EF52-48D4-BFD9-DE9F30E393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1" name="Picture 14">
                  <a:extLst>
                    <a:ext uri="{FF2B5EF4-FFF2-40B4-BE49-F238E27FC236}">
                      <a16:creationId xmlns:a16="http://schemas.microsoft.com/office/drawing/2014/main" id="{EF3759E9-70EF-4C4A-AEA4-CE6264E58C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2" name="Picture 12">
                  <a:extLst>
                    <a:ext uri="{FF2B5EF4-FFF2-40B4-BE49-F238E27FC236}">
                      <a16:creationId xmlns:a16="http://schemas.microsoft.com/office/drawing/2014/main" id="{784A1D03-33F0-4761-92ED-C67705C86B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3" name="Picture 15">
                  <a:extLst>
                    <a:ext uri="{FF2B5EF4-FFF2-40B4-BE49-F238E27FC236}">
                      <a16:creationId xmlns:a16="http://schemas.microsoft.com/office/drawing/2014/main" id="{C3796997-0EF9-42B0-80B6-B0F6F47212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4" name="Picture 13">
                  <a:extLst>
                    <a:ext uri="{FF2B5EF4-FFF2-40B4-BE49-F238E27FC236}">
                      <a16:creationId xmlns:a16="http://schemas.microsoft.com/office/drawing/2014/main" id="{FC457A76-DC1E-42F4-939B-67F17FCA58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5" name="Picture 6">
                  <a:extLst>
                    <a:ext uri="{FF2B5EF4-FFF2-40B4-BE49-F238E27FC236}">
                      <a16:creationId xmlns:a16="http://schemas.microsoft.com/office/drawing/2014/main" id="{C2BA226B-D674-4B07-9781-0871B6E179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6" name="Picture 5">
                  <a:extLst>
                    <a:ext uri="{FF2B5EF4-FFF2-40B4-BE49-F238E27FC236}">
                      <a16:creationId xmlns:a16="http://schemas.microsoft.com/office/drawing/2014/main" id="{86AB6F5F-8DD2-4D07-938E-CAB485F3B5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7" name="Picture 7">
                  <a:extLst>
                    <a:ext uri="{FF2B5EF4-FFF2-40B4-BE49-F238E27FC236}">
                      <a16:creationId xmlns:a16="http://schemas.microsoft.com/office/drawing/2014/main" id="{1903F43A-002C-441E-8928-8DEBB3606E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8" name="Picture 10">
                  <a:extLst>
                    <a:ext uri="{FF2B5EF4-FFF2-40B4-BE49-F238E27FC236}">
                      <a16:creationId xmlns:a16="http://schemas.microsoft.com/office/drawing/2014/main" id="{A2267C9F-19E5-4698-93C9-C863C54CD0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255">
                <a:extLst>
                  <a:ext uri="{FF2B5EF4-FFF2-40B4-BE49-F238E27FC236}">
                    <a16:creationId xmlns:a16="http://schemas.microsoft.com/office/drawing/2014/main" id="{DAC72FC1-AFB8-488F-8366-EB1AF2927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80" name="Picture 11">
                  <a:extLst>
                    <a:ext uri="{FF2B5EF4-FFF2-40B4-BE49-F238E27FC236}">
                      <a16:creationId xmlns:a16="http://schemas.microsoft.com/office/drawing/2014/main" id="{FDB00A43-708A-4EA4-BB7D-0EBAC961A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1" name="Picture 14">
                  <a:extLst>
                    <a:ext uri="{FF2B5EF4-FFF2-40B4-BE49-F238E27FC236}">
                      <a16:creationId xmlns:a16="http://schemas.microsoft.com/office/drawing/2014/main" id="{2205ED68-F6A8-4A80-ACE2-CEAE820CE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2" name="Picture 12">
                  <a:extLst>
                    <a:ext uri="{FF2B5EF4-FFF2-40B4-BE49-F238E27FC236}">
                      <a16:creationId xmlns:a16="http://schemas.microsoft.com/office/drawing/2014/main" id="{48B4FA70-2D38-49BA-BDA7-3552307437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3" name="Picture 15">
                  <a:extLst>
                    <a:ext uri="{FF2B5EF4-FFF2-40B4-BE49-F238E27FC236}">
                      <a16:creationId xmlns:a16="http://schemas.microsoft.com/office/drawing/2014/main" id="{6FFC4E26-A035-4209-AA89-419B29DFB6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4" name="Picture 13">
                  <a:extLst>
                    <a:ext uri="{FF2B5EF4-FFF2-40B4-BE49-F238E27FC236}">
                      <a16:creationId xmlns:a16="http://schemas.microsoft.com/office/drawing/2014/main" id="{46A840E0-1BB4-4316-A837-C04CFB1864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5" name="Picture 6">
                  <a:extLst>
                    <a:ext uri="{FF2B5EF4-FFF2-40B4-BE49-F238E27FC236}">
                      <a16:creationId xmlns:a16="http://schemas.microsoft.com/office/drawing/2014/main" id="{E8CE3154-E249-43A4-BC3D-46116E425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6" name="Picture 5">
                  <a:extLst>
                    <a:ext uri="{FF2B5EF4-FFF2-40B4-BE49-F238E27FC236}">
                      <a16:creationId xmlns:a16="http://schemas.microsoft.com/office/drawing/2014/main" id="{7911C4C7-BB92-4469-8C41-9E4CCE05BD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7" name="Picture 7">
                  <a:extLst>
                    <a:ext uri="{FF2B5EF4-FFF2-40B4-BE49-F238E27FC236}">
                      <a16:creationId xmlns:a16="http://schemas.microsoft.com/office/drawing/2014/main" id="{EC502751-17C9-4C1A-A1A9-4F9AD1F935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8" name="Picture 10">
                  <a:extLst>
                    <a:ext uri="{FF2B5EF4-FFF2-40B4-BE49-F238E27FC236}">
                      <a16:creationId xmlns:a16="http://schemas.microsoft.com/office/drawing/2014/main" id="{0D3C1023-65B0-4EC7-8A1E-2CFF6EBE1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65">
                <a:extLst>
                  <a:ext uri="{FF2B5EF4-FFF2-40B4-BE49-F238E27FC236}">
                    <a16:creationId xmlns:a16="http://schemas.microsoft.com/office/drawing/2014/main" id="{A540301F-4B2A-49ED-8C05-5D8911B868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90" name="Picture 11">
                  <a:extLst>
                    <a:ext uri="{FF2B5EF4-FFF2-40B4-BE49-F238E27FC236}">
                      <a16:creationId xmlns:a16="http://schemas.microsoft.com/office/drawing/2014/main" id="{9ABF6107-1567-40F0-9BB5-A6669F917B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1" name="Picture 14">
                  <a:extLst>
                    <a:ext uri="{FF2B5EF4-FFF2-40B4-BE49-F238E27FC236}">
                      <a16:creationId xmlns:a16="http://schemas.microsoft.com/office/drawing/2014/main" id="{1706034C-634A-44C9-935C-9EA1FC5391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2" name="Picture 12">
                  <a:extLst>
                    <a:ext uri="{FF2B5EF4-FFF2-40B4-BE49-F238E27FC236}">
                      <a16:creationId xmlns:a16="http://schemas.microsoft.com/office/drawing/2014/main" id="{EAAA3A5C-CC00-4AC4-B332-50F6709DB7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3" name="Picture 15">
                  <a:extLst>
                    <a:ext uri="{FF2B5EF4-FFF2-40B4-BE49-F238E27FC236}">
                      <a16:creationId xmlns:a16="http://schemas.microsoft.com/office/drawing/2014/main" id="{CEC038DA-DC1B-4495-AD13-412602207A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4" name="Picture 13">
                  <a:extLst>
                    <a:ext uri="{FF2B5EF4-FFF2-40B4-BE49-F238E27FC236}">
                      <a16:creationId xmlns:a16="http://schemas.microsoft.com/office/drawing/2014/main" id="{5D2AF3CF-4661-48D6-81B7-9D01BA0924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5" name="Picture 6">
                  <a:extLst>
                    <a:ext uri="{FF2B5EF4-FFF2-40B4-BE49-F238E27FC236}">
                      <a16:creationId xmlns:a16="http://schemas.microsoft.com/office/drawing/2014/main" id="{405021AD-B3C6-41B5-BEC5-54F85E87C4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6" name="Picture 5">
                  <a:extLst>
                    <a:ext uri="{FF2B5EF4-FFF2-40B4-BE49-F238E27FC236}">
                      <a16:creationId xmlns:a16="http://schemas.microsoft.com/office/drawing/2014/main" id="{4940DD1A-8621-4FBD-A55C-068225200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7" name="Picture 7">
                  <a:extLst>
                    <a:ext uri="{FF2B5EF4-FFF2-40B4-BE49-F238E27FC236}">
                      <a16:creationId xmlns:a16="http://schemas.microsoft.com/office/drawing/2014/main" id="{33598836-DA02-411B-911A-DDA8100A54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8" name="Picture 10">
                  <a:extLst>
                    <a:ext uri="{FF2B5EF4-FFF2-40B4-BE49-F238E27FC236}">
                      <a16:creationId xmlns:a16="http://schemas.microsoft.com/office/drawing/2014/main" id="{FEF5EBC4-810D-4E62-9E57-E6DEAABCE0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76" name="WordArt 275">
            <a:extLst>
              <a:ext uri="{FF2B5EF4-FFF2-40B4-BE49-F238E27FC236}">
                <a16:creationId xmlns:a16="http://schemas.microsoft.com/office/drawing/2014/main" id="{6667788D-932D-4FE2-8E3C-08C4B6E31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909" y="1071170"/>
            <a:ext cx="476250" cy="276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nl-NL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DNA</a:t>
            </a:r>
          </a:p>
        </p:txBody>
      </p:sp>
      <p:sp>
        <p:nvSpPr>
          <p:cNvPr id="268" name="Tekstvak 267">
            <a:extLst>
              <a:ext uri="{FF2B5EF4-FFF2-40B4-BE49-F238E27FC236}">
                <a16:creationId xmlns:a16="http://schemas.microsoft.com/office/drawing/2014/main" id="{4A76FC11-FF04-443D-8578-5BE750B54820}"/>
              </a:ext>
            </a:extLst>
          </p:cNvPr>
          <p:cNvSpPr txBox="1"/>
          <p:nvPr/>
        </p:nvSpPr>
        <p:spPr>
          <a:xfrm>
            <a:off x="4561794" y="537350"/>
            <a:ext cx="5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gen</a:t>
            </a:r>
          </a:p>
        </p:txBody>
      </p:sp>
      <p:sp>
        <p:nvSpPr>
          <p:cNvPr id="269" name="Rechteraccolade 268">
            <a:extLst>
              <a:ext uri="{FF2B5EF4-FFF2-40B4-BE49-F238E27FC236}">
                <a16:creationId xmlns:a16="http://schemas.microsoft.com/office/drawing/2014/main" id="{23528930-E750-4AE7-8F63-49C3202C6B3E}"/>
              </a:ext>
            </a:extLst>
          </p:cNvPr>
          <p:cNvSpPr/>
          <p:nvPr/>
        </p:nvSpPr>
        <p:spPr>
          <a:xfrm rot="16200000">
            <a:off x="4710352" y="27852"/>
            <a:ext cx="141134" cy="196761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0" name="Tekstvak 269">
            <a:extLst>
              <a:ext uri="{FF2B5EF4-FFF2-40B4-BE49-F238E27FC236}">
                <a16:creationId xmlns:a16="http://schemas.microsoft.com/office/drawing/2014/main" id="{07DDE320-D9E3-4EB2-90D9-DC3B586A4DC6}"/>
              </a:ext>
            </a:extLst>
          </p:cNvPr>
          <p:cNvSpPr txBox="1"/>
          <p:nvPr/>
        </p:nvSpPr>
        <p:spPr>
          <a:xfrm>
            <a:off x="3978846" y="2255178"/>
            <a:ext cx="22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360 basenparen (bijv.)</a:t>
            </a:r>
          </a:p>
        </p:txBody>
      </p:sp>
      <p:cxnSp>
        <p:nvCxnSpPr>
          <p:cNvPr id="272" name="Rechte verbindingslijn met pijl 271">
            <a:extLst>
              <a:ext uri="{FF2B5EF4-FFF2-40B4-BE49-F238E27FC236}">
                <a16:creationId xmlns:a16="http://schemas.microsoft.com/office/drawing/2014/main" id="{4466C799-BCAB-4F27-A6A6-4553C31C9122}"/>
              </a:ext>
            </a:extLst>
          </p:cNvPr>
          <p:cNvCxnSpPr/>
          <p:nvPr/>
        </p:nvCxnSpPr>
        <p:spPr>
          <a:xfrm>
            <a:off x="4736625" y="2942656"/>
            <a:ext cx="0" cy="5777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echte verbindingslijn met pijl 351">
            <a:extLst>
              <a:ext uri="{FF2B5EF4-FFF2-40B4-BE49-F238E27FC236}">
                <a16:creationId xmlns:a16="http://schemas.microsoft.com/office/drawing/2014/main" id="{925F799B-B260-4165-AC0B-7F62998AA7E3}"/>
              </a:ext>
            </a:extLst>
          </p:cNvPr>
          <p:cNvCxnSpPr/>
          <p:nvPr/>
        </p:nvCxnSpPr>
        <p:spPr>
          <a:xfrm>
            <a:off x="4725722" y="4428405"/>
            <a:ext cx="0" cy="5777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1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E4EE0D68-5CD8-4833-85D0-02531C21D59E}"/>
              </a:ext>
            </a:extLst>
          </p:cNvPr>
          <p:cNvCxnSpPr>
            <a:cxnSpLocks/>
          </p:cNvCxnSpPr>
          <p:nvPr/>
        </p:nvCxnSpPr>
        <p:spPr>
          <a:xfrm>
            <a:off x="5794242" y="1238451"/>
            <a:ext cx="3331854" cy="1314797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6A2BD0DE-FD36-4FC8-8C40-9A34E82DE2B1}"/>
              </a:ext>
            </a:extLst>
          </p:cNvPr>
          <p:cNvCxnSpPr>
            <a:cxnSpLocks/>
          </p:cNvCxnSpPr>
          <p:nvPr/>
        </p:nvCxnSpPr>
        <p:spPr>
          <a:xfrm flipH="1">
            <a:off x="25013" y="1273581"/>
            <a:ext cx="3703600" cy="1292604"/>
          </a:xfrm>
          <a:prstGeom prst="line">
            <a:avLst/>
          </a:prstGeom>
          <a:ln w="0" cmpd="dbl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3" name="Group 139">
            <a:extLst>
              <a:ext uri="{FF2B5EF4-FFF2-40B4-BE49-F238E27FC236}">
                <a16:creationId xmlns:a16="http://schemas.microsoft.com/office/drawing/2014/main" id="{0AB6A6F3-933C-4EA0-AF1B-8B7F20A86B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73177" y="194301"/>
            <a:ext cx="92310" cy="2038664"/>
            <a:chOff x="927" y="31"/>
            <a:chExt cx="591" cy="16782"/>
          </a:xfrm>
        </p:grpSpPr>
        <p:pic>
          <p:nvPicPr>
            <p:cNvPr id="284" name="Picture 140">
              <a:extLst>
                <a:ext uri="{FF2B5EF4-FFF2-40B4-BE49-F238E27FC236}">
                  <a16:creationId xmlns:a16="http://schemas.microsoft.com/office/drawing/2014/main" id="{42458899-5690-4B38-8067-6004F825A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141">
              <a:extLst>
                <a:ext uri="{FF2B5EF4-FFF2-40B4-BE49-F238E27FC236}">
                  <a16:creationId xmlns:a16="http://schemas.microsoft.com/office/drawing/2014/main" id="{3684A3D8-D262-46DA-BE5C-63948950B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142">
              <a:extLst>
                <a:ext uri="{FF2B5EF4-FFF2-40B4-BE49-F238E27FC236}">
                  <a16:creationId xmlns:a16="http://schemas.microsoft.com/office/drawing/2014/main" id="{6A0FFD03-3958-4CB5-97A5-60CFF9A72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143">
              <a:extLst>
                <a:ext uri="{FF2B5EF4-FFF2-40B4-BE49-F238E27FC236}">
                  <a16:creationId xmlns:a16="http://schemas.microsoft.com/office/drawing/2014/main" id="{F079AF9F-F3F6-4DDE-84A5-24E9F1017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144">
              <a:extLst>
                <a:ext uri="{FF2B5EF4-FFF2-40B4-BE49-F238E27FC236}">
                  <a16:creationId xmlns:a16="http://schemas.microsoft.com/office/drawing/2014/main" id="{7B1F4C44-655A-45CE-8470-5BE588DD8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145">
              <a:extLst>
                <a:ext uri="{FF2B5EF4-FFF2-40B4-BE49-F238E27FC236}">
                  <a16:creationId xmlns:a16="http://schemas.microsoft.com/office/drawing/2014/main" id="{41398493-05D6-47DF-820E-8D2710C9A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146">
              <a:extLst>
                <a:ext uri="{FF2B5EF4-FFF2-40B4-BE49-F238E27FC236}">
                  <a16:creationId xmlns:a16="http://schemas.microsoft.com/office/drawing/2014/main" id="{D0B461C1-505D-436A-9101-554D2E473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147">
              <a:extLst>
                <a:ext uri="{FF2B5EF4-FFF2-40B4-BE49-F238E27FC236}">
                  <a16:creationId xmlns:a16="http://schemas.microsoft.com/office/drawing/2014/main" id="{C36A0D13-820D-45B7-8462-597B9567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148">
              <a:extLst>
                <a:ext uri="{FF2B5EF4-FFF2-40B4-BE49-F238E27FC236}">
                  <a16:creationId xmlns:a16="http://schemas.microsoft.com/office/drawing/2014/main" id="{F46D78F9-2E97-4122-B7A4-571204B8F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149">
              <a:extLst>
                <a:ext uri="{FF2B5EF4-FFF2-40B4-BE49-F238E27FC236}">
                  <a16:creationId xmlns:a16="http://schemas.microsoft.com/office/drawing/2014/main" id="{870BD960-3484-4C41-BE89-A26D2DC45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 139">
            <a:extLst>
              <a:ext uri="{FF2B5EF4-FFF2-40B4-BE49-F238E27FC236}">
                <a16:creationId xmlns:a16="http://schemas.microsoft.com/office/drawing/2014/main" id="{3585013A-46A4-428B-8EB4-4B3943803C2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57578" y="195317"/>
            <a:ext cx="92310" cy="2038664"/>
            <a:chOff x="927" y="31"/>
            <a:chExt cx="591" cy="16782"/>
          </a:xfrm>
        </p:grpSpPr>
        <p:pic>
          <p:nvPicPr>
            <p:cNvPr id="295" name="Picture 140">
              <a:extLst>
                <a:ext uri="{FF2B5EF4-FFF2-40B4-BE49-F238E27FC236}">
                  <a16:creationId xmlns:a16="http://schemas.microsoft.com/office/drawing/2014/main" id="{68D8AA4C-0B72-4D28-B00F-067166BE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141">
              <a:extLst>
                <a:ext uri="{FF2B5EF4-FFF2-40B4-BE49-F238E27FC236}">
                  <a16:creationId xmlns:a16="http://schemas.microsoft.com/office/drawing/2014/main" id="{EA608691-B3B8-4638-84DA-E0DD62B00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142">
              <a:extLst>
                <a:ext uri="{FF2B5EF4-FFF2-40B4-BE49-F238E27FC236}">
                  <a16:creationId xmlns:a16="http://schemas.microsoft.com/office/drawing/2014/main" id="{1E31F55D-B210-496B-904B-1A194174D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143">
              <a:extLst>
                <a:ext uri="{FF2B5EF4-FFF2-40B4-BE49-F238E27FC236}">
                  <a16:creationId xmlns:a16="http://schemas.microsoft.com/office/drawing/2014/main" id="{2EBEBEA1-9599-4535-B41C-2EEFE891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144">
              <a:extLst>
                <a:ext uri="{FF2B5EF4-FFF2-40B4-BE49-F238E27FC236}">
                  <a16:creationId xmlns:a16="http://schemas.microsoft.com/office/drawing/2014/main" id="{D671BC11-37DD-4307-8CB2-E6CFE845A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145">
              <a:extLst>
                <a:ext uri="{FF2B5EF4-FFF2-40B4-BE49-F238E27FC236}">
                  <a16:creationId xmlns:a16="http://schemas.microsoft.com/office/drawing/2014/main" id="{2183F564-AE15-45AF-A29D-7A3A09077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146">
              <a:extLst>
                <a:ext uri="{FF2B5EF4-FFF2-40B4-BE49-F238E27FC236}">
                  <a16:creationId xmlns:a16="http://schemas.microsoft.com/office/drawing/2014/main" id="{C451DAED-BFAC-45E5-A67B-E9F7F0E94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147">
              <a:extLst>
                <a:ext uri="{FF2B5EF4-FFF2-40B4-BE49-F238E27FC236}">
                  <a16:creationId xmlns:a16="http://schemas.microsoft.com/office/drawing/2014/main" id="{8ACDA225-B300-4237-BDAF-2901F793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148">
              <a:extLst>
                <a:ext uri="{FF2B5EF4-FFF2-40B4-BE49-F238E27FC236}">
                  <a16:creationId xmlns:a16="http://schemas.microsoft.com/office/drawing/2014/main" id="{269F4FE1-CCD3-415C-8FF6-9803FEC4F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149">
              <a:extLst>
                <a:ext uri="{FF2B5EF4-FFF2-40B4-BE49-F238E27FC236}">
                  <a16:creationId xmlns:a16="http://schemas.microsoft.com/office/drawing/2014/main" id="{9064E8E2-687B-43D6-BDF9-F352A5C56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5" name="Group 139">
            <a:extLst>
              <a:ext uri="{FF2B5EF4-FFF2-40B4-BE49-F238E27FC236}">
                <a16:creationId xmlns:a16="http://schemas.microsoft.com/office/drawing/2014/main" id="{912B2A2E-A3ED-41DA-903C-8B9D5129917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54464" y="194612"/>
            <a:ext cx="92310" cy="2038664"/>
            <a:chOff x="927" y="31"/>
            <a:chExt cx="591" cy="16782"/>
          </a:xfrm>
        </p:grpSpPr>
        <p:pic>
          <p:nvPicPr>
            <p:cNvPr id="306" name="Picture 140">
              <a:extLst>
                <a:ext uri="{FF2B5EF4-FFF2-40B4-BE49-F238E27FC236}">
                  <a16:creationId xmlns:a16="http://schemas.microsoft.com/office/drawing/2014/main" id="{2313465D-BFFD-48F6-A8E6-4D527741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" name="Picture 141">
              <a:extLst>
                <a:ext uri="{FF2B5EF4-FFF2-40B4-BE49-F238E27FC236}">
                  <a16:creationId xmlns:a16="http://schemas.microsoft.com/office/drawing/2014/main" id="{93F3E0AC-43E5-4DC3-9094-6C8E33641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142">
              <a:extLst>
                <a:ext uri="{FF2B5EF4-FFF2-40B4-BE49-F238E27FC236}">
                  <a16:creationId xmlns:a16="http://schemas.microsoft.com/office/drawing/2014/main" id="{31C7EF09-FE08-49FC-800E-30ACDDF8C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143">
              <a:extLst>
                <a:ext uri="{FF2B5EF4-FFF2-40B4-BE49-F238E27FC236}">
                  <a16:creationId xmlns:a16="http://schemas.microsoft.com/office/drawing/2014/main" id="{CF5CCE68-1803-4D19-BC0F-2A09FD50C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144">
              <a:extLst>
                <a:ext uri="{FF2B5EF4-FFF2-40B4-BE49-F238E27FC236}">
                  <a16:creationId xmlns:a16="http://schemas.microsoft.com/office/drawing/2014/main" id="{1154BBFD-7FDF-46AD-B138-8B512DB9C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145">
              <a:extLst>
                <a:ext uri="{FF2B5EF4-FFF2-40B4-BE49-F238E27FC236}">
                  <a16:creationId xmlns:a16="http://schemas.microsoft.com/office/drawing/2014/main" id="{2FA9F687-7527-404B-BAC8-A0B890FB1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46">
              <a:extLst>
                <a:ext uri="{FF2B5EF4-FFF2-40B4-BE49-F238E27FC236}">
                  <a16:creationId xmlns:a16="http://schemas.microsoft.com/office/drawing/2014/main" id="{8F342ADA-B119-4EEB-8AA8-26F4BA293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147">
              <a:extLst>
                <a:ext uri="{FF2B5EF4-FFF2-40B4-BE49-F238E27FC236}">
                  <a16:creationId xmlns:a16="http://schemas.microsoft.com/office/drawing/2014/main" id="{04FF12BD-1F83-4687-9F77-34C5CF24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" name="Picture 148">
              <a:extLst>
                <a:ext uri="{FF2B5EF4-FFF2-40B4-BE49-F238E27FC236}">
                  <a16:creationId xmlns:a16="http://schemas.microsoft.com/office/drawing/2014/main" id="{FEB10DFD-F9EC-4A35-8BAE-61DB8823B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149">
              <a:extLst>
                <a:ext uri="{FF2B5EF4-FFF2-40B4-BE49-F238E27FC236}">
                  <a16:creationId xmlns:a16="http://schemas.microsoft.com/office/drawing/2014/main" id="{BE9342EC-43FE-447B-8CE1-42BD749F7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6" name="Group 139">
            <a:extLst>
              <a:ext uri="{FF2B5EF4-FFF2-40B4-BE49-F238E27FC236}">
                <a16:creationId xmlns:a16="http://schemas.microsoft.com/office/drawing/2014/main" id="{8987CE84-5429-4EBB-80BA-AB8E82BAB5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83797" y="193990"/>
            <a:ext cx="92310" cy="2038664"/>
            <a:chOff x="927" y="31"/>
            <a:chExt cx="591" cy="16782"/>
          </a:xfrm>
        </p:grpSpPr>
        <p:pic>
          <p:nvPicPr>
            <p:cNvPr id="317" name="Picture 140">
              <a:extLst>
                <a:ext uri="{FF2B5EF4-FFF2-40B4-BE49-F238E27FC236}">
                  <a16:creationId xmlns:a16="http://schemas.microsoft.com/office/drawing/2014/main" id="{9E7BDB7B-D320-405B-BFE6-57DE3CC56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" name="Picture 141">
              <a:extLst>
                <a:ext uri="{FF2B5EF4-FFF2-40B4-BE49-F238E27FC236}">
                  <a16:creationId xmlns:a16="http://schemas.microsoft.com/office/drawing/2014/main" id="{E219E083-1CA7-4950-9AC1-E9963392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" name="Picture 142">
              <a:extLst>
                <a:ext uri="{FF2B5EF4-FFF2-40B4-BE49-F238E27FC236}">
                  <a16:creationId xmlns:a16="http://schemas.microsoft.com/office/drawing/2014/main" id="{BAB45BDE-9293-4F67-881D-13EA7085E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" name="Picture 143">
              <a:extLst>
                <a:ext uri="{FF2B5EF4-FFF2-40B4-BE49-F238E27FC236}">
                  <a16:creationId xmlns:a16="http://schemas.microsoft.com/office/drawing/2014/main" id="{B5386866-56D3-4BAD-826E-69108343C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" name="Picture 144">
              <a:extLst>
                <a:ext uri="{FF2B5EF4-FFF2-40B4-BE49-F238E27FC236}">
                  <a16:creationId xmlns:a16="http://schemas.microsoft.com/office/drawing/2014/main" id="{C0E8CDC8-D612-4EDD-A1F9-589459B2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" name="Picture 145">
              <a:extLst>
                <a:ext uri="{FF2B5EF4-FFF2-40B4-BE49-F238E27FC236}">
                  <a16:creationId xmlns:a16="http://schemas.microsoft.com/office/drawing/2014/main" id="{4B8D4055-2A92-44CD-BDC8-8DCA744D2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" name="Picture 146">
              <a:extLst>
                <a:ext uri="{FF2B5EF4-FFF2-40B4-BE49-F238E27FC236}">
                  <a16:creationId xmlns:a16="http://schemas.microsoft.com/office/drawing/2014/main" id="{24700349-5EDD-402C-A4C7-0347A1241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Picture 147">
              <a:extLst>
                <a:ext uri="{FF2B5EF4-FFF2-40B4-BE49-F238E27FC236}">
                  <a16:creationId xmlns:a16="http://schemas.microsoft.com/office/drawing/2014/main" id="{6C45601C-9F3E-4BFF-8D43-178940009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Picture 148">
              <a:extLst>
                <a:ext uri="{FF2B5EF4-FFF2-40B4-BE49-F238E27FC236}">
                  <a16:creationId xmlns:a16="http://schemas.microsoft.com/office/drawing/2014/main" id="{F774B98E-7281-4ACB-AB55-3E72951C5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Picture 149">
              <a:extLst>
                <a:ext uri="{FF2B5EF4-FFF2-40B4-BE49-F238E27FC236}">
                  <a16:creationId xmlns:a16="http://schemas.microsoft.com/office/drawing/2014/main" id="{5C45BF95-826B-4289-AB03-084A8E5F4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" name="Group 139">
            <a:extLst>
              <a:ext uri="{FF2B5EF4-FFF2-40B4-BE49-F238E27FC236}">
                <a16:creationId xmlns:a16="http://schemas.microsoft.com/office/drawing/2014/main" id="{AA2CA952-7758-404A-B3A1-24F3AF5780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95971" y="193834"/>
            <a:ext cx="92310" cy="2038664"/>
            <a:chOff x="927" y="31"/>
            <a:chExt cx="591" cy="16782"/>
          </a:xfrm>
        </p:grpSpPr>
        <p:pic>
          <p:nvPicPr>
            <p:cNvPr id="328" name="Picture 140">
              <a:extLst>
                <a:ext uri="{FF2B5EF4-FFF2-40B4-BE49-F238E27FC236}">
                  <a16:creationId xmlns:a16="http://schemas.microsoft.com/office/drawing/2014/main" id="{28C9A186-B1C8-43BE-B1B2-81654BC61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141">
              <a:extLst>
                <a:ext uri="{FF2B5EF4-FFF2-40B4-BE49-F238E27FC236}">
                  <a16:creationId xmlns:a16="http://schemas.microsoft.com/office/drawing/2014/main" id="{26734563-A193-40D5-9D71-64506EEBC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142">
              <a:extLst>
                <a:ext uri="{FF2B5EF4-FFF2-40B4-BE49-F238E27FC236}">
                  <a16:creationId xmlns:a16="http://schemas.microsoft.com/office/drawing/2014/main" id="{B6FCADDC-783F-47F9-80AA-A50A26E57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143">
              <a:extLst>
                <a:ext uri="{FF2B5EF4-FFF2-40B4-BE49-F238E27FC236}">
                  <a16:creationId xmlns:a16="http://schemas.microsoft.com/office/drawing/2014/main" id="{EA21D648-91C2-4E27-97AF-65EB7CAD1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144">
              <a:extLst>
                <a:ext uri="{FF2B5EF4-FFF2-40B4-BE49-F238E27FC236}">
                  <a16:creationId xmlns:a16="http://schemas.microsoft.com/office/drawing/2014/main" id="{F8ACD1FE-A7AC-4B3C-848E-CC05F2C80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145">
              <a:extLst>
                <a:ext uri="{FF2B5EF4-FFF2-40B4-BE49-F238E27FC236}">
                  <a16:creationId xmlns:a16="http://schemas.microsoft.com/office/drawing/2014/main" id="{10D4BA0A-1150-4EAA-A364-57DCADEFC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146">
              <a:extLst>
                <a:ext uri="{FF2B5EF4-FFF2-40B4-BE49-F238E27FC236}">
                  <a16:creationId xmlns:a16="http://schemas.microsoft.com/office/drawing/2014/main" id="{48CC1DD5-633B-419D-B3E2-C922A3B4D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147">
              <a:extLst>
                <a:ext uri="{FF2B5EF4-FFF2-40B4-BE49-F238E27FC236}">
                  <a16:creationId xmlns:a16="http://schemas.microsoft.com/office/drawing/2014/main" id="{9F458504-28D1-41DC-9326-FEF49CD76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148">
              <a:extLst>
                <a:ext uri="{FF2B5EF4-FFF2-40B4-BE49-F238E27FC236}">
                  <a16:creationId xmlns:a16="http://schemas.microsoft.com/office/drawing/2014/main" id="{EDA6597D-EF89-4A61-8751-4C06D1366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149">
              <a:extLst>
                <a:ext uri="{FF2B5EF4-FFF2-40B4-BE49-F238E27FC236}">
                  <a16:creationId xmlns:a16="http://schemas.microsoft.com/office/drawing/2014/main" id="{24C437ED-772D-4FE9-9611-DD437AB5D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609E05F1-B6CF-46FC-866F-487F9DBE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21831" b="23878"/>
          <a:stretch>
            <a:fillRect/>
          </a:stretch>
        </p:blipFill>
        <p:spPr bwMode="auto">
          <a:xfrm flipV="1">
            <a:off x="4422625" y="5545944"/>
            <a:ext cx="649350" cy="36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39">
            <a:extLst>
              <a:ext uri="{FF2B5EF4-FFF2-40B4-BE49-F238E27FC236}">
                <a16:creationId xmlns:a16="http://schemas.microsoft.com/office/drawing/2014/main" id="{14821A28-4E03-4707-8933-D4B7724FD73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40344" y="-1873972"/>
            <a:ext cx="275447" cy="9144004"/>
            <a:chOff x="927" y="31"/>
            <a:chExt cx="591" cy="16782"/>
          </a:xfrm>
        </p:grpSpPr>
        <p:pic>
          <p:nvPicPr>
            <p:cNvPr id="1165" name="Picture 140">
              <a:extLst>
                <a:ext uri="{FF2B5EF4-FFF2-40B4-BE49-F238E27FC236}">
                  <a16:creationId xmlns:a16="http://schemas.microsoft.com/office/drawing/2014/main" id="{F9E20CED-4BF6-4456-A7CC-B7EBDE703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1">
              <a:extLst>
                <a:ext uri="{FF2B5EF4-FFF2-40B4-BE49-F238E27FC236}">
                  <a16:creationId xmlns:a16="http://schemas.microsoft.com/office/drawing/2014/main" id="{4F670A46-8204-400B-A68D-436C7A62F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2">
              <a:extLst>
                <a:ext uri="{FF2B5EF4-FFF2-40B4-BE49-F238E27FC236}">
                  <a16:creationId xmlns:a16="http://schemas.microsoft.com/office/drawing/2014/main" id="{E2C0B4B8-2289-40CE-8BD1-8212A2578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3">
              <a:extLst>
                <a:ext uri="{FF2B5EF4-FFF2-40B4-BE49-F238E27FC236}">
                  <a16:creationId xmlns:a16="http://schemas.microsoft.com/office/drawing/2014/main" id="{5C2F2675-28DC-47DE-9BE5-946A552F3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144">
              <a:extLst>
                <a:ext uri="{FF2B5EF4-FFF2-40B4-BE49-F238E27FC236}">
                  <a16:creationId xmlns:a16="http://schemas.microsoft.com/office/drawing/2014/main" id="{50172AD8-BE3B-4915-9A12-1DF8C8CF3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5">
              <a:extLst>
                <a:ext uri="{FF2B5EF4-FFF2-40B4-BE49-F238E27FC236}">
                  <a16:creationId xmlns:a16="http://schemas.microsoft.com/office/drawing/2014/main" id="{7BC6A87A-A9C0-4D22-8676-878742E7A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146">
              <a:extLst>
                <a:ext uri="{FF2B5EF4-FFF2-40B4-BE49-F238E27FC236}">
                  <a16:creationId xmlns:a16="http://schemas.microsoft.com/office/drawing/2014/main" id="{D768EB18-9611-4335-A50E-4D37AAA79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147">
              <a:extLst>
                <a:ext uri="{FF2B5EF4-FFF2-40B4-BE49-F238E27FC236}">
                  <a16:creationId xmlns:a16="http://schemas.microsoft.com/office/drawing/2014/main" id="{349368E8-07C6-40F2-BB10-87D4E0279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8">
              <a:extLst>
                <a:ext uri="{FF2B5EF4-FFF2-40B4-BE49-F238E27FC236}">
                  <a16:creationId xmlns:a16="http://schemas.microsoft.com/office/drawing/2014/main" id="{11C7CF2B-2F54-4BBF-A987-BEE76FB70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49">
              <a:extLst>
                <a:ext uri="{FF2B5EF4-FFF2-40B4-BE49-F238E27FC236}">
                  <a16:creationId xmlns:a16="http://schemas.microsoft.com/office/drawing/2014/main" id="{878688FC-07B1-44C4-BEC1-B4F0A79B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50">
            <a:extLst>
              <a:ext uri="{FF2B5EF4-FFF2-40B4-BE49-F238E27FC236}">
                <a16:creationId xmlns:a16="http://schemas.microsoft.com/office/drawing/2014/main" id="{E406760C-55A9-4C6B-B4DB-633B3F58F64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93969" y="-338629"/>
            <a:ext cx="146346" cy="9096055"/>
            <a:chOff x="1854" y="31"/>
            <a:chExt cx="314" cy="16694"/>
          </a:xfrm>
        </p:grpSpPr>
        <p:grpSp>
          <p:nvGrpSpPr>
            <p:cNvPr id="24" name="Group 151">
              <a:extLst>
                <a:ext uri="{FF2B5EF4-FFF2-40B4-BE49-F238E27FC236}">
                  <a16:creationId xmlns:a16="http://schemas.microsoft.com/office/drawing/2014/main" id="{5792A0BC-867F-40D9-A31A-9FE52D95E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31"/>
              <a:ext cx="289" cy="4156"/>
              <a:chOff x="1792" y="1268"/>
              <a:chExt cx="575" cy="9079"/>
            </a:xfrm>
          </p:grpSpPr>
          <p:grpSp>
            <p:nvGrpSpPr>
              <p:cNvPr id="1162" name="Group 152">
                <a:extLst>
                  <a:ext uri="{FF2B5EF4-FFF2-40B4-BE49-F238E27FC236}">
                    <a16:creationId xmlns:a16="http://schemas.microsoft.com/office/drawing/2014/main" id="{A11BC6D7-1A44-485C-BD76-97BBCA8AF6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177" name="Picture 11">
                  <a:extLst>
                    <a:ext uri="{FF2B5EF4-FFF2-40B4-BE49-F238E27FC236}">
                      <a16:creationId xmlns:a16="http://schemas.microsoft.com/office/drawing/2014/main" id="{CF555224-01BE-4783-B78A-224CD44C87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8" name="Picture 14">
                  <a:extLst>
                    <a:ext uri="{FF2B5EF4-FFF2-40B4-BE49-F238E27FC236}">
                      <a16:creationId xmlns:a16="http://schemas.microsoft.com/office/drawing/2014/main" id="{4F729706-5EF0-4411-974B-AFC5F944B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9" name="Picture 12">
                  <a:extLst>
                    <a:ext uri="{FF2B5EF4-FFF2-40B4-BE49-F238E27FC236}">
                      <a16:creationId xmlns:a16="http://schemas.microsoft.com/office/drawing/2014/main" id="{00BD9CF9-A993-49A9-A082-8E3D50B9F0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0" name="Picture 15">
                  <a:extLst>
                    <a:ext uri="{FF2B5EF4-FFF2-40B4-BE49-F238E27FC236}">
                      <a16:creationId xmlns:a16="http://schemas.microsoft.com/office/drawing/2014/main" id="{ABE844A0-81E3-48FE-AD79-81240CEC65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1" name="Picture 13">
                  <a:extLst>
                    <a:ext uri="{FF2B5EF4-FFF2-40B4-BE49-F238E27FC236}">
                      <a16:creationId xmlns:a16="http://schemas.microsoft.com/office/drawing/2014/main" id="{168530ED-4EA2-473B-9B57-5A5C2B0BB1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2" name="Picture 6">
                  <a:extLst>
                    <a:ext uri="{FF2B5EF4-FFF2-40B4-BE49-F238E27FC236}">
                      <a16:creationId xmlns:a16="http://schemas.microsoft.com/office/drawing/2014/main" id="{FBDC9E8C-917B-499D-AC58-6E1E77515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3" name="Picture 5">
                  <a:extLst>
                    <a:ext uri="{FF2B5EF4-FFF2-40B4-BE49-F238E27FC236}">
                      <a16:creationId xmlns:a16="http://schemas.microsoft.com/office/drawing/2014/main" id="{85937315-9799-400D-A94C-2B6E18A02E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4" name="Picture 7">
                  <a:extLst>
                    <a:ext uri="{FF2B5EF4-FFF2-40B4-BE49-F238E27FC236}">
                      <a16:creationId xmlns:a16="http://schemas.microsoft.com/office/drawing/2014/main" id="{BFAB168F-B4C0-4F88-BD18-B7A9627EB0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5" name="Picture 10">
                  <a:extLst>
                    <a:ext uri="{FF2B5EF4-FFF2-40B4-BE49-F238E27FC236}">
                      <a16:creationId xmlns:a16="http://schemas.microsoft.com/office/drawing/2014/main" id="{9B501868-A830-4FF7-B43D-9C2000028E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3" name="Group 162">
                <a:extLst>
                  <a:ext uri="{FF2B5EF4-FFF2-40B4-BE49-F238E27FC236}">
                    <a16:creationId xmlns:a16="http://schemas.microsoft.com/office/drawing/2014/main" id="{FDB776CD-89DB-444D-9F24-33F96B3545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187" name="Picture 11">
                  <a:extLst>
                    <a:ext uri="{FF2B5EF4-FFF2-40B4-BE49-F238E27FC236}">
                      <a16:creationId xmlns:a16="http://schemas.microsoft.com/office/drawing/2014/main" id="{8BE2CF4F-2C09-497B-A113-66B8B01503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" name="Picture 14">
                  <a:extLst>
                    <a:ext uri="{FF2B5EF4-FFF2-40B4-BE49-F238E27FC236}">
                      <a16:creationId xmlns:a16="http://schemas.microsoft.com/office/drawing/2014/main" id="{94C3D627-11C4-41DC-8C51-44F774696C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9" name="Picture 12">
                  <a:extLst>
                    <a:ext uri="{FF2B5EF4-FFF2-40B4-BE49-F238E27FC236}">
                      <a16:creationId xmlns:a16="http://schemas.microsoft.com/office/drawing/2014/main" id="{04F532FB-A679-41F2-87F1-94FD9B3800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0" name="Picture 15">
                  <a:extLst>
                    <a:ext uri="{FF2B5EF4-FFF2-40B4-BE49-F238E27FC236}">
                      <a16:creationId xmlns:a16="http://schemas.microsoft.com/office/drawing/2014/main" id="{6158EB7D-8B10-446A-B2CE-F994006C65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1" name="Picture 13">
                  <a:extLst>
                    <a:ext uri="{FF2B5EF4-FFF2-40B4-BE49-F238E27FC236}">
                      <a16:creationId xmlns:a16="http://schemas.microsoft.com/office/drawing/2014/main" id="{3C582B74-E5DC-4E98-95D9-596D5DC966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2" name="Picture 6">
                  <a:extLst>
                    <a:ext uri="{FF2B5EF4-FFF2-40B4-BE49-F238E27FC236}">
                      <a16:creationId xmlns:a16="http://schemas.microsoft.com/office/drawing/2014/main" id="{798B1D40-9799-47B2-9EBD-AED451F729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3" name="Picture 5">
                  <a:extLst>
                    <a:ext uri="{FF2B5EF4-FFF2-40B4-BE49-F238E27FC236}">
                      <a16:creationId xmlns:a16="http://schemas.microsoft.com/office/drawing/2014/main" id="{ACF00968-BC2F-4AAB-8E0E-2A74E662A6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4" name="Picture 7">
                  <a:extLst>
                    <a:ext uri="{FF2B5EF4-FFF2-40B4-BE49-F238E27FC236}">
                      <a16:creationId xmlns:a16="http://schemas.microsoft.com/office/drawing/2014/main" id="{8F7A68CD-B0D5-44BC-908D-585F96F705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5" name="Picture 10">
                  <a:extLst>
                    <a:ext uri="{FF2B5EF4-FFF2-40B4-BE49-F238E27FC236}">
                      <a16:creationId xmlns:a16="http://schemas.microsoft.com/office/drawing/2014/main" id="{FE11C29E-9F81-457B-BE1B-DBEA2AAA3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4" name="Group 172">
                <a:extLst>
                  <a:ext uri="{FF2B5EF4-FFF2-40B4-BE49-F238E27FC236}">
                    <a16:creationId xmlns:a16="http://schemas.microsoft.com/office/drawing/2014/main" id="{C17C9133-CAD2-4DEE-988D-CDD45D03F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197" name="Picture 11">
                  <a:extLst>
                    <a:ext uri="{FF2B5EF4-FFF2-40B4-BE49-F238E27FC236}">
                      <a16:creationId xmlns:a16="http://schemas.microsoft.com/office/drawing/2014/main" id="{7945B8F4-C8EF-419B-845C-AE923DA7A8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8" name="Picture 14">
                  <a:extLst>
                    <a:ext uri="{FF2B5EF4-FFF2-40B4-BE49-F238E27FC236}">
                      <a16:creationId xmlns:a16="http://schemas.microsoft.com/office/drawing/2014/main" id="{D29B0936-045A-4244-9D78-4521D1DC38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9" name="Picture 12">
                  <a:extLst>
                    <a:ext uri="{FF2B5EF4-FFF2-40B4-BE49-F238E27FC236}">
                      <a16:creationId xmlns:a16="http://schemas.microsoft.com/office/drawing/2014/main" id="{2720995B-1DDC-491A-8759-B2AB599B1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0" name="Picture 15">
                  <a:extLst>
                    <a:ext uri="{FF2B5EF4-FFF2-40B4-BE49-F238E27FC236}">
                      <a16:creationId xmlns:a16="http://schemas.microsoft.com/office/drawing/2014/main" id="{C7F0B369-6436-4C17-94DF-CEBD34AB4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1" name="Picture 13">
                  <a:extLst>
                    <a:ext uri="{FF2B5EF4-FFF2-40B4-BE49-F238E27FC236}">
                      <a16:creationId xmlns:a16="http://schemas.microsoft.com/office/drawing/2014/main" id="{0F09C82E-90AD-4CCB-AB1D-21C6173854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2" name="Picture 6">
                  <a:extLst>
                    <a:ext uri="{FF2B5EF4-FFF2-40B4-BE49-F238E27FC236}">
                      <a16:creationId xmlns:a16="http://schemas.microsoft.com/office/drawing/2014/main" id="{1A469BD1-12A0-414B-BDA2-C5BE08721A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3" name="Picture 5">
                  <a:extLst>
                    <a:ext uri="{FF2B5EF4-FFF2-40B4-BE49-F238E27FC236}">
                      <a16:creationId xmlns:a16="http://schemas.microsoft.com/office/drawing/2014/main" id="{8EA9B7D1-1A9B-4E02-A2E9-3C6C50E71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4" name="Picture 7">
                  <a:extLst>
                    <a:ext uri="{FF2B5EF4-FFF2-40B4-BE49-F238E27FC236}">
                      <a16:creationId xmlns:a16="http://schemas.microsoft.com/office/drawing/2014/main" id="{432F7897-B26C-4C2A-81A9-86F492C276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5" name="Picture 10">
                  <a:extLst>
                    <a:ext uri="{FF2B5EF4-FFF2-40B4-BE49-F238E27FC236}">
                      <a16:creationId xmlns:a16="http://schemas.microsoft.com/office/drawing/2014/main" id="{6E44E7D0-1889-4250-9727-745DD6AB44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5" name="Group 182">
              <a:extLst>
                <a:ext uri="{FF2B5EF4-FFF2-40B4-BE49-F238E27FC236}">
                  <a16:creationId xmlns:a16="http://schemas.microsoft.com/office/drawing/2014/main" id="{8BD758A1-9292-442A-ABAE-26BBD6A56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" y="12569"/>
              <a:ext cx="289" cy="4156"/>
              <a:chOff x="1792" y="1268"/>
              <a:chExt cx="575" cy="9079"/>
            </a:xfrm>
          </p:grpSpPr>
          <p:grpSp>
            <p:nvGrpSpPr>
              <p:cNvPr id="1132" name="Group 183">
                <a:extLst>
                  <a:ext uri="{FF2B5EF4-FFF2-40B4-BE49-F238E27FC236}">
                    <a16:creationId xmlns:a16="http://schemas.microsoft.com/office/drawing/2014/main" id="{B2D7D951-02ED-4522-A5F2-DA893955C0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08" name="Picture 11">
                  <a:extLst>
                    <a:ext uri="{FF2B5EF4-FFF2-40B4-BE49-F238E27FC236}">
                      <a16:creationId xmlns:a16="http://schemas.microsoft.com/office/drawing/2014/main" id="{8ACDEF0F-BAD1-482F-B538-BC591A0BFD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9" name="Picture 14">
                  <a:extLst>
                    <a:ext uri="{FF2B5EF4-FFF2-40B4-BE49-F238E27FC236}">
                      <a16:creationId xmlns:a16="http://schemas.microsoft.com/office/drawing/2014/main" id="{F5D039C3-7459-48FB-8B83-705D2D6A3C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0" name="Picture 12">
                  <a:extLst>
                    <a:ext uri="{FF2B5EF4-FFF2-40B4-BE49-F238E27FC236}">
                      <a16:creationId xmlns:a16="http://schemas.microsoft.com/office/drawing/2014/main" id="{3E537BCC-CAEA-462D-8DD8-9CB21AB48E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1" name="Picture 15">
                  <a:extLst>
                    <a:ext uri="{FF2B5EF4-FFF2-40B4-BE49-F238E27FC236}">
                      <a16:creationId xmlns:a16="http://schemas.microsoft.com/office/drawing/2014/main" id="{43593974-EB11-4D32-85D9-C3D850BEAE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2" name="Picture 13">
                  <a:extLst>
                    <a:ext uri="{FF2B5EF4-FFF2-40B4-BE49-F238E27FC236}">
                      <a16:creationId xmlns:a16="http://schemas.microsoft.com/office/drawing/2014/main" id="{8890AE91-A56F-4C0B-A12B-776D958147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3" name="Picture 6">
                  <a:extLst>
                    <a:ext uri="{FF2B5EF4-FFF2-40B4-BE49-F238E27FC236}">
                      <a16:creationId xmlns:a16="http://schemas.microsoft.com/office/drawing/2014/main" id="{D4510332-86A0-4A1B-8FFA-5DDB83EE97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4" name="Picture 5">
                  <a:extLst>
                    <a:ext uri="{FF2B5EF4-FFF2-40B4-BE49-F238E27FC236}">
                      <a16:creationId xmlns:a16="http://schemas.microsoft.com/office/drawing/2014/main" id="{7A77DA43-00CF-4020-AFDC-E4A1920A21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5" name="Picture 7">
                  <a:extLst>
                    <a:ext uri="{FF2B5EF4-FFF2-40B4-BE49-F238E27FC236}">
                      <a16:creationId xmlns:a16="http://schemas.microsoft.com/office/drawing/2014/main" id="{2370D93E-58B8-4EE0-820A-E929D2E396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6" name="Picture 10">
                  <a:extLst>
                    <a:ext uri="{FF2B5EF4-FFF2-40B4-BE49-F238E27FC236}">
                      <a16:creationId xmlns:a16="http://schemas.microsoft.com/office/drawing/2014/main" id="{5256703F-CC1C-4C44-8DB7-10A4F87F77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42" name="Group 193">
                <a:extLst>
                  <a:ext uri="{FF2B5EF4-FFF2-40B4-BE49-F238E27FC236}">
                    <a16:creationId xmlns:a16="http://schemas.microsoft.com/office/drawing/2014/main" id="{E3F0F1E5-E5B3-42C3-BB47-C4FA80E5E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18" name="Picture 11">
                  <a:extLst>
                    <a:ext uri="{FF2B5EF4-FFF2-40B4-BE49-F238E27FC236}">
                      <a16:creationId xmlns:a16="http://schemas.microsoft.com/office/drawing/2014/main" id="{0493CF12-15AB-4EFB-8FF0-68294E50C7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9" name="Picture 14">
                  <a:extLst>
                    <a:ext uri="{FF2B5EF4-FFF2-40B4-BE49-F238E27FC236}">
                      <a16:creationId xmlns:a16="http://schemas.microsoft.com/office/drawing/2014/main" id="{59198A7C-697D-4A50-9B7E-DF72D14EFF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0" name="Picture 12">
                  <a:extLst>
                    <a:ext uri="{FF2B5EF4-FFF2-40B4-BE49-F238E27FC236}">
                      <a16:creationId xmlns:a16="http://schemas.microsoft.com/office/drawing/2014/main" id="{1249A129-20BA-4DBE-B6E6-D3E95B6D23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1" name="Picture 15">
                  <a:extLst>
                    <a:ext uri="{FF2B5EF4-FFF2-40B4-BE49-F238E27FC236}">
                      <a16:creationId xmlns:a16="http://schemas.microsoft.com/office/drawing/2014/main" id="{A88EA377-D144-4F95-A8A9-44D8347C00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2" name="Picture 13">
                  <a:extLst>
                    <a:ext uri="{FF2B5EF4-FFF2-40B4-BE49-F238E27FC236}">
                      <a16:creationId xmlns:a16="http://schemas.microsoft.com/office/drawing/2014/main" id="{5A3C80B5-5EA9-490F-A491-9AAF930794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3" name="Picture 6">
                  <a:extLst>
                    <a:ext uri="{FF2B5EF4-FFF2-40B4-BE49-F238E27FC236}">
                      <a16:creationId xmlns:a16="http://schemas.microsoft.com/office/drawing/2014/main" id="{1C5BF2A9-8E80-4CB1-8EBF-0544571533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4" name="Picture 5">
                  <a:extLst>
                    <a:ext uri="{FF2B5EF4-FFF2-40B4-BE49-F238E27FC236}">
                      <a16:creationId xmlns:a16="http://schemas.microsoft.com/office/drawing/2014/main" id="{BB5BCBDD-4EB7-4544-80BA-68F35B5592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5" name="Picture 7">
                  <a:extLst>
                    <a:ext uri="{FF2B5EF4-FFF2-40B4-BE49-F238E27FC236}">
                      <a16:creationId xmlns:a16="http://schemas.microsoft.com/office/drawing/2014/main" id="{F7868CDB-ACAE-47CA-B02B-FB78F21F12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6" name="Picture 10">
                  <a:extLst>
                    <a:ext uri="{FF2B5EF4-FFF2-40B4-BE49-F238E27FC236}">
                      <a16:creationId xmlns:a16="http://schemas.microsoft.com/office/drawing/2014/main" id="{74AEBE55-B65A-48B6-BA07-E4E8408656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52" name="Group 203">
                <a:extLst>
                  <a:ext uri="{FF2B5EF4-FFF2-40B4-BE49-F238E27FC236}">
                    <a16:creationId xmlns:a16="http://schemas.microsoft.com/office/drawing/2014/main" id="{D0748C71-6CE4-4038-8BB9-667864F3F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28" name="Picture 11">
                  <a:extLst>
                    <a:ext uri="{FF2B5EF4-FFF2-40B4-BE49-F238E27FC236}">
                      <a16:creationId xmlns:a16="http://schemas.microsoft.com/office/drawing/2014/main" id="{36400FC7-90D3-4C51-B1D9-D108C676CF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" name="Picture 14">
                  <a:extLst>
                    <a:ext uri="{FF2B5EF4-FFF2-40B4-BE49-F238E27FC236}">
                      <a16:creationId xmlns:a16="http://schemas.microsoft.com/office/drawing/2014/main" id="{470742F4-501C-4564-A261-F90992E34D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0" name="Picture 12">
                  <a:extLst>
                    <a:ext uri="{FF2B5EF4-FFF2-40B4-BE49-F238E27FC236}">
                      <a16:creationId xmlns:a16="http://schemas.microsoft.com/office/drawing/2014/main" id="{66129E2B-8434-445E-BFBA-F9948926D5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1" name="Picture 15">
                  <a:extLst>
                    <a:ext uri="{FF2B5EF4-FFF2-40B4-BE49-F238E27FC236}">
                      <a16:creationId xmlns:a16="http://schemas.microsoft.com/office/drawing/2014/main" id="{98301322-4FFB-437D-88EF-7574C520A3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2" name="Picture 13">
                  <a:extLst>
                    <a:ext uri="{FF2B5EF4-FFF2-40B4-BE49-F238E27FC236}">
                      <a16:creationId xmlns:a16="http://schemas.microsoft.com/office/drawing/2014/main" id="{C433C95E-E23F-4C0D-90EA-84F9FF7A37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3" name="Picture 6">
                  <a:extLst>
                    <a:ext uri="{FF2B5EF4-FFF2-40B4-BE49-F238E27FC236}">
                      <a16:creationId xmlns:a16="http://schemas.microsoft.com/office/drawing/2014/main" id="{D2F702A9-ACFE-4F28-99A8-5075A4390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4" name="Picture 5">
                  <a:extLst>
                    <a:ext uri="{FF2B5EF4-FFF2-40B4-BE49-F238E27FC236}">
                      <a16:creationId xmlns:a16="http://schemas.microsoft.com/office/drawing/2014/main" id="{1E5B3741-F256-41AD-AF4F-8BD6C14FFA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5" name="Picture 7">
                  <a:extLst>
                    <a:ext uri="{FF2B5EF4-FFF2-40B4-BE49-F238E27FC236}">
                      <a16:creationId xmlns:a16="http://schemas.microsoft.com/office/drawing/2014/main" id="{243D4DE0-0D3B-40DA-9B53-A072B7276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6" name="Picture 10">
                  <a:extLst>
                    <a:ext uri="{FF2B5EF4-FFF2-40B4-BE49-F238E27FC236}">
                      <a16:creationId xmlns:a16="http://schemas.microsoft.com/office/drawing/2014/main" id="{8FE70837-F397-44CB-8C5E-88D6C99029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6" name="Group 213">
              <a:extLst>
                <a:ext uri="{FF2B5EF4-FFF2-40B4-BE49-F238E27FC236}">
                  <a16:creationId xmlns:a16="http://schemas.microsoft.com/office/drawing/2014/main" id="{5A287E29-87A8-4D9E-B671-45F15362AA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0" y="8366"/>
              <a:ext cx="288" cy="4156"/>
              <a:chOff x="1792" y="1268"/>
              <a:chExt cx="575" cy="9079"/>
            </a:xfrm>
          </p:grpSpPr>
          <p:grpSp>
            <p:nvGrpSpPr>
              <p:cNvPr id="31" name="Group 214">
                <a:extLst>
                  <a:ext uri="{FF2B5EF4-FFF2-40B4-BE49-F238E27FC236}">
                    <a16:creationId xmlns:a16="http://schemas.microsoft.com/office/drawing/2014/main" id="{CD9D4CDA-C95F-4198-A4DF-69B04B999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39" name="Picture 11">
                  <a:extLst>
                    <a:ext uri="{FF2B5EF4-FFF2-40B4-BE49-F238E27FC236}">
                      <a16:creationId xmlns:a16="http://schemas.microsoft.com/office/drawing/2014/main" id="{B3ADD8DB-1723-44C5-87DD-84EC29B48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0" name="Picture 14">
                  <a:extLst>
                    <a:ext uri="{FF2B5EF4-FFF2-40B4-BE49-F238E27FC236}">
                      <a16:creationId xmlns:a16="http://schemas.microsoft.com/office/drawing/2014/main" id="{7FFBE613-4FDD-4E6F-98A5-27955367E9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1" name="Picture 12">
                  <a:extLst>
                    <a:ext uri="{FF2B5EF4-FFF2-40B4-BE49-F238E27FC236}">
                      <a16:creationId xmlns:a16="http://schemas.microsoft.com/office/drawing/2014/main" id="{E6F5DADC-09B8-4F07-A827-B401E3DB49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2" name="Picture 15">
                  <a:extLst>
                    <a:ext uri="{FF2B5EF4-FFF2-40B4-BE49-F238E27FC236}">
                      <a16:creationId xmlns:a16="http://schemas.microsoft.com/office/drawing/2014/main" id="{8A9B178F-1DC7-44BF-81BC-62B51E636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3" name="Picture 13">
                  <a:extLst>
                    <a:ext uri="{FF2B5EF4-FFF2-40B4-BE49-F238E27FC236}">
                      <a16:creationId xmlns:a16="http://schemas.microsoft.com/office/drawing/2014/main" id="{972936DA-2A8C-4680-8E95-2A058D894D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4" name="Picture 6">
                  <a:extLst>
                    <a:ext uri="{FF2B5EF4-FFF2-40B4-BE49-F238E27FC236}">
                      <a16:creationId xmlns:a16="http://schemas.microsoft.com/office/drawing/2014/main" id="{0032F716-FAD8-4A9E-8260-E6399D7E2D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5" name="Picture 5">
                  <a:extLst>
                    <a:ext uri="{FF2B5EF4-FFF2-40B4-BE49-F238E27FC236}">
                      <a16:creationId xmlns:a16="http://schemas.microsoft.com/office/drawing/2014/main" id="{239F6F66-C3B6-455B-94B7-3E59CA978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6" name="Picture 7">
                  <a:extLst>
                    <a:ext uri="{FF2B5EF4-FFF2-40B4-BE49-F238E27FC236}">
                      <a16:creationId xmlns:a16="http://schemas.microsoft.com/office/drawing/2014/main" id="{F0CC59E4-5966-4F3D-9F40-1ADE717B11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7" name="Picture 10">
                  <a:extLst>
                    <a:ext uri="{FF2B5EF4-FFF2-40B4-BE49-F238E27FC236}">
                      <a16:creationId xmlns:a16="http://schemas.microsoft.com/office/drawing/2014/main" id="{B52EC82C-F66E-4111-B00E-639506FF7A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1" name="Group 224">
                <a:extLst>
                  <a:ext uri="{FF2B5EF4-FFF2-40B4-BE49-F238E27FC236}">
                    <a16:creationId xmlns:a16="http://schemas.microsoft.com/office/drawing/2014/main" id="{D53B83D0-EAAD-4972-A294-5401754228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49" name="Picture 11">
                  <a:extLst>
                    <a:ext uri="{FF2B5EF4-FFF2-40B4-BE49-F238E27FC236}">
                      <a16:creationId xmlns:a16="http://schemas.microsoft.com/office/drawing/2014/main" id="{6AC3AEC7-8941-48AE-9567-083ECB32B7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0" name="Picture 14">
                  <a:extLst>
                    <a:ext uri="{FF2B5EF4-FFF2-40B4-BE49-F238E27FC236}">
                      <a16:creationId xmlns:a16="http://schemas.microsoft.com/office/drawing/2014/main" id="{51ABDA6A-96AD-4972-8617-8E450D3B3B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1" name="Picture 12">
                  <a:extLst>
                    <a:ext uri="{FF2B5EF4-FFF2-40B4-BE49-F238E27FC236}">
                      <a16:creationId xmlns:a16="http://schemas.microsoft.com/office/drawing/2014/main" id="{541E9980-1C37-43D1-95BF-0BB050FFC8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2" name="Picture 15">
                  <a:extLst>
                    <a:ext uri="{FF2B5EF4-FFF2-40B4-BE49-F238E27FC236}">
                      <a16:creationId xmlns:a16="http://schemas.microsoft.com/office/drawing/2014/main" id="{1AC515C5-BFC4-451E-94A7-5F7A968530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3" name="Picture 13">
                  <a:extLst>
                    <a:ext uri="{FF2B5EF4-FFF2-40B4-BE49-F238E27FC236}">
                      <a16:creationId xmlns:a16="http://schemas.microsoft.com/office/drawing/2014/main" id="{FACAF64D-C004-4D4A-B30A-064434C158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4" name="Picture 6">
                  <a:extLst>
                    <a:ext uri="{FF2B5EF4-FFF2-40B4-BE49-F238E27FC236}">
                      <a16:creationId xmlns:a16="http://schemas.microsoft.com/office/drawing/2014/main" id="{3C3960AF-57C9-413C-863F-4654B94BCF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5" name="Picture 5">
                  <a:extLst>
                    <a:ext uri="{FF2B5EF4-FFF2-40B4-BE49-F238E27FC236}">
                      <a16:creationId xmlns:a16="http://schemas.microsoft.com/office/drawing/2014/main" id="{864B02A2-E089-400A-8B22-6BB110C998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6" name="Picture 7">
                  <a:extLst>
                    <a:ext uri="{FF2B5EF4-FFF2-40B4-BE49-F238E27FC236}">
                      <a16:creationId xmlns:a16="http://schemas.microsoft.com/office/drawing/2014/main" id="{6C823961-C56D-4169-A2D1-49FFEF4FF8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7" name="Picture 10">
                  <a:extLst>
                    <a:ext uri="{FF2B5EF4-FFF2-40B4-BE49-F238E27FC236}">
                      <a16:creationId xmlns:a16="http://schemas.microsoft.com/office/drawing/2014/main" id="{D8EC8477-FACF-45C7-9456-649ADAB716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31" name="Group 234">
                <a:extLst>
                  <a:ext uri="{FF2B5EF4-FFF2-40B4-BE49-F238E27FC236}">
                    <a16:creationId xmlns:a16="http://schemas.microsoft.com/office/drawing/2014/main" id="{174B16AD-84A0-4C57-8250-22290560C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59" name="Picture 11">
                  <a:extLst>
                    <a:ext uri="{FF2B5EF4-FFF2-40B4-BE49-F238E27FC236}">
                      <a16:creationId xmlns:a16="http://schemas.microsoft.com/office/drawing/2014/main" id="{705D18B1-5368-4B5F-82D2-F4196EE017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0" name="Picture 14">
                  <a:extLst>
                    <a:ext uri="{FF2B5EF4-FFF2-40B4-BE49-F238E27FC236}">
                      <a16:creationId xmlns:a16="http://schemas.microsoft.com/office/drawing/2014/main" id="{42D6368E-81C0-4309-9C22-7BD11182F7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1" name="Picture 12">
                  <a:extLst>
                    <a:ext uri="{FF2B5EF4-FFF2-40B4-BE49-F238E27FC236}">
                      <a16:creationId xmlns:a16="http://schemas.microsoft.com/office/drawing/2014/main" id="{29447170-E03D-4DE3-AA67-E4D580ACE8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2" name="Picture 15">
                  <a:extLst>
                    <a:ext uri="{FF2B5EF4-FFF2-40B4-BE49-F238E27FC236}">
                      <a16:creationId xmlns:a16="http://schemas.microsoft.com/office/drawing/2014/main" id="{934C1787-3512-413C-A1F5-62FF92F7EE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3" name="Picture 13">
                  <a:extLst>
                    <a:ext uri="{FF2B5EF4-FFF2-40B4-BE49-F238E27FC236}">
                      <a16:creationId xmlns:a16="http://schemas.microsoft.com/office/drawing/2014/main" id="{9698CE4E-B7E4-4A3E-B883-F061E271E3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4" name="Picture 6">
                  <a:extLst>
                    <a:ext uri="{FF2B5EF4-FFF2-40B4-BE49-F238E27FC236}">
                      <a16:creationId xmlns:a16="http://schemas.microsoft.com/office/drawing/2014/main" id="{FF576124-43F2-4C2B-8098-96A65F66B0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5" name="Picture 5">
                  <a:extLst>
                    <a:ext uri="{FF2B5EF4-FFF2-40B4-BE49-F238E27FC236}">
                      <a16:creationId xmlns:a16="http://schemas.microsoft.com/office/drawing/2014/main" id="{199AB25C-7AE3-4906-9DF7-7E7AAE1D3E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6" name="Picture 7">
                  <a:extLst>
                    <a:ext uri="{FF2B5EF4-FFF2-40B4-BE49-F238E27FC236}">
                      <a16:creationId xmlns:a16="http://schemas.microsoft.com/office/drawing/2014/main" id="{0C05EF40-CBCD-43DD-B711-8F0D75FF8D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7" name="Picture 10">
                  <a:extLst>
                    <a:ext uri="{FF2B5EF4-FFF2-40B4-BE49-F238E27FC236}">
                      <a16:creationId xmlns:a16="http://schemas.microsoft.com/office/drawing/2014/main" id="{52903DD6-399E-436F-9027-40819ABC7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7" name="Group 244">
              <a:extLst>
                <a:ext uri="{FF2B5EF4-FFF2-40B4-BE49-F238E27FC236}">
                  <a16:creationId xmlns:a16="http://schemas.microsoft.com/office/drawing/2014/main" id="{29BDA965-CF3B-4463-99DC-93E9D7D05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4" y="4215"/>
              <a:ext cx="288" cy="4156"/>
              <a:chOff x="1792" y="1268"/>
              <a:chExt cx="575" cy="9079"/>
            </a:xfrm>
          </p:grpSpPr>
          <p:grpSp>
            <p:nvGrpSpPr>
              <p:cNvPr id="28" name="Group 245">
                <a:extLst>
                  <a:ext uri="{FF2B5EF4-FFF2-40B4-BE49-F238E27FC236}">
                    <a16:creationId xmlns:a16="http://schemas.microsoft.com/office/drawing/2014/main" id="{CD9B76BA-98AB-4EA6-9211-E66FDE009A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70" name="Picture 11">
                  <a:extLst>
                    <a:ext uri="{FF2B5EF4-FFF2-40B4-BE49-F238E27FC236}">
                      <a16:creationId xmlns:a16="http://schemas.microsoft.com/office/drawing/2014/main" id="{EF1A421C-EF52-48D4-BFD9-DE9F30E393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1" name="Picture 14">
                  <a:extLst>
                    <a:ext uri="{FF2B5EF4-FFF2-40B4-BE49-F238E27FC236}">
                      <a16:creationId xmlns:a16="http://schemas.microsoft.com/office/drawing/2014/main" id="{EF3759E9-70EF-4C4A-AEA4-CE6264E58C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2" name="Picture 12">
                  <a:extLst>
                    <a:ext uri="{FF2B5EF4-FFF2-40B4-BE49-F238E27FC236}">
                      <a16:creationId xmlns:a16="http://schemas.microsoft.com/office/drawing/2014/main" id="{784A1D03-33F0-4761-92ED-C67705C86B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3" name="Picture 15">
                  <a:extLst>
                    <a:ext uri="{FF2B5EF4-FFF2-40B4-BE49-F238E27FC236}">
                      <a16:creationId xmlns:a16="http://schemas.microsoft.com/office/drawing/2014/main" id="{C3796997-0EF9-42B0-80B6-B0F6F47212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4" name="Picture 13">
                  <a:extLst>
                    <a:ext uri="{FF2B5EF4-FFF2-40B4-BE49-F238E27FC236}">
                      <a16:creationId xmlns:a16="http://schemas.microsoft.com/office/drawing/2014/main" id="{FC457A76-DC1E-42F4-939B-67F17FCA58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5" name="Picture 6">
                  <a:extLst>
                    <a:ext uri="{FF2B5EF4-FFF2-40B4-BE49-F238E27FC236}">
                      <a16:creationId xmlns:a16="http://schemas.microsoft.com/office/drawing/2014/main" id="{C2BA226B-D674-4B07-9781-0871B6E179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6" name="Picture 5">
                  <a:extLst>
                    <a:ext uri="{FF2B5EF4-FFF2-40B4-BE49-F238E27FC236}">
                      <a16:creationId xmlns:a16="http://schemas.microsoft.com/office/drawing/2014/main" id="{86AB6F5F-8DD2-4D07-938E-CAB485F3B5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7" name="Picture 7">
                  <a:extLst>
                    <a:ext uri="{FF2B5EF4-FFF2-40B4-BE49-F238E27FC236}">
                      <a16:creationId xmlns:a16="http://schemas.microsoft.com/office/drawing/2014/main" id="{1903F43A-002C-441E-8928-8DEBB3606E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8" name="Picture 10">
                  <a:extLst>
                    <a:ext uri="{FF2B5EF4-FFF2-40B4-BE49-F238E27FC236}">
                      <a16:creationId xmlns:a16="http://schemas.microsoft.com/office/drawing/2014/main" id="{A2267C9F-19E5-4698-93C9-C863C54CD0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255">
                <a:extLst>
                  <a:ext uri="{FF2B5EF4-FFF2-40B4-BE49-F238E27FC236}">
                    <a16:creationId xmlns:a16="http://schemas.microsoft.com/office/drawing/2014/main" id="{DAC72FC1-AFB8-488F-8366-EB1AF2927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80" name="Picture 11">
                  <a:extLst>
                    <a:ext uri="{FF2B5EF4-FFF2-40B4-BE49-F238E27FC236}">
                      <a16:creationId xmlns:a16="http://schemas.microsoft.com/office/drawing/2014/main" id="{FDB00A43-708A-4EA4-BB7D-0EBAC961A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1" name="Picture 14">
                  <a:extLst>
                    <a:ext uri="{FF2B5EF4-FFF2-40B4-BE49-F238E27FC236}">
                      <a16:creationId xmlns:a16="http://schemas.microsoft.com/office/drawing/2014/main" id="{2205ED68-F6A8-4A80-ACE2-CEAE820CE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2" name="Picture 12">
                  <a:extLst>
                    <a:ext uri="{FF2B5EF4-FFF2-40B4-BE49-F238E27FC236}">
                      <a16:creationId xmlns:a16="http://schemas.microsoft.com/office/drawing/2014/main" id="{48B4FA70-2D38-49BA-BDA7-3552307437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3" name="Picture 15">
                  <a:extLst>
                    <a:ext uri="{FF2B5EF4-FFF2-40B4-BE49-F238E27FC236}">
                      <a16:creationId xmlns:a16="http://schemas.microsoft.com/office/drawing/2014/main" id="{6FFC4E26-A035-4209-AA89-419B29DFB6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4" name="Picture 13">
                  <a:extLst>
                    <a:ext uri="{FF2B5EF4-FFF2-40B4-BE49-F238E27FC236}">
                      <a16:creationId xmlns:a16="http://schemas.microsoft.com/office/drawing/2014/main" id="{46A840E0-1BB4-4316-A837-C04CFB1864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5" name="Picture 6">
                  <a:extLst>
                    <a:ext uri="{FF2B5EF4-FFF2-40B4-BE49-F238E27FC236}">
                      <a16:creationId xmlns:a16="http://schemas.microsoft.com/office/drawing/2014/main" id="{E8CE3154-E249-43A4-BC3D-46116E425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6" name="Picture 5">
                  <a:extLst>
                    <a:ext uri="{FF2B5EF4-FFF2-40B4-BE49-F238E27FC236}">
                      <a16:creationId xmlns:a16="http://schemas.microsoft.com/office/drawing/2014/main" id="{7911C4C7-BB92-4469-8C41-9E4CCE05BD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7" name="Picture 7">
                  <a:extLst>
                    <a:ext uri="{FF2B5EF4-FFF2-40B4-BE49-F238E27FC236}">
                      <a16:creationId xmlns:a16="http://schemas.microsoft.com/office/drawing/2014/main" id="{EC502751-17C9-4C1A-A1A9-4F9AD1F935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8" name="Picture 10">
                  <a:extLst>
                    <a:ext uri="{FF2B5EF4-FFF2-40B4-BE49-F238E27FC236}">
                      <a16:creationId xmlns:a16="http://schemas.microsoft.com/office/drawing/2014/main" id="{0D3C1023-65B0-4EC7-8A1E-2CFF6EBE1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65">
                <a:extLst>
                  <a:ext uri="{FF2B5EF4-FFF2-40B4-BE49-F238E27FC236}">
                    <a16:creationId xmlns:a16="http://schemas.microsoft.com/office/drawing/2014/main" id="{A540301F-4B2A-49ED-8C05-5D8911B868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90" name="Picture 11">
                  <a:extLst>
                    <a:ext uri="{FF2B5EF4-FFF2-40B4-BE49-F238E27FC236}">
                      <a16:creationId xmlns:a16="http://schemas.microsoft.com/office/drawing/2014/main" id="{9ABF6107-1567-40F0-9BB5-A6669F917B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1" name="Picture 14">
                  <a:extLst>
                    <a:ext uri="{FF2B5EF4-FFF2-40B4-BE49-F238E27FC236}">
                      <a16:creationId xmlns:a16="http://schemas.microsoft.com/office/drawing/2014/main" id="{1706034C-634A-44C9-935C-9EA1FC5391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2" name="Picture 12">
                  <a:extLst>
                    <a:ext uri="{FF2B5EF4-FFF2-40B4-BE49-F238E27FC236}">
                      <a16:creationId xmlns:a16="http://schemas.microsoft.com/office/drawing/2014/main" id="{EAAA3A5C-CC00-4AC4-B332-50F6709DB7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3" name="Picture 15">
                  <a:extLst>
                    <a:ext uri="{FF2B5EF4-FFF2-40B4-BE49-F238E27FC236}">
                      <a16:creationId xmlns:a16="http://schemas.microsoft.com/office/drawing/2014/main" id="{CEC038DA-DC1B-4495-AD13-412602207A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4" name="Picture 13">
                  <a:extLst>
                    <a:ext uri="{FF2B5EF4-FFF2-40B4-BE49-F238E27FC236}">
                      <a16:creationId xmlns:a16="http://schemas.microsoft.com/office/drawing/2014/main" id="{5D2AF3CF-4661-48D6-81B7-9D01BA0924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5" name="Picture 6">
                  <a:extLst>
                    <a:ext uri="{FF2B5EF4-FFF2-40B4-BE49-F238E27FC236}">
                      <a16:creationId xmlns:a16="http://schemas.microsoft.com/office/drawing/2014/main" id="{405021AD-B3C6-41B5-BEC5-54F85E87C4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6" name="Picture 5">
                  <a:extLst>
                    <a:ext uri="{FF2B5EF4-FFF2-40B4-BE49-F238E27FC236}">
                      <a16:creationId xmlns:a16="http://schemas.microsoft.com/office/drawing/2014/main" id="{4940DD1A-8621-4FBD-A55C-068225200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7" name="Picture 7">
                  <a:extLst>
                    <a:ext uri="{FF2B5EF4-FFF2-40B4-BE49-F238E27FC236}">
                      <a16:creationId xmlns:a16="http://schemas.microsoft.com/office/drawing/2014/main" id="{33598836-DA02-411B-911A-DDA8100A54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8" name="Picture 10">
                  <a:extLst>
                    <a:ext uri="{FF2B5EF4-FFF2-40B4-BE49-F238E27FC236}">
                      <a16:creationId xmlns:a16="http://schemas.microsoft.com/office/drawing/2014/main" id="{FEF5EBC4-810D-4E62-9E57-E6DEAABCE0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76" name="WordArt 275">
            <a:extLst>
              <a:ext uri="{FF2B5EF4-FFF2-40B4-BE49-F238E27FC236}">
                <a16:creationId xmlns:a16="http://schemas.microsoft.com/office/drawing/2014/main" id="{6667788D-932D-4FE2-8E3C-08C4B6E31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909" y="1071170"/>
            <a:ext cx="476250" cy="276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nl-NL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DNA</a:t>
            </a:r>
          </a:p>
        </p:txBody>
      </p:sp>
      <p:sp>
        <p:nvSpPr>
          <p:cNvPr id="268" name="Tekstvak 267">
            <a:extLst>
              <a:ext uri="{FF2B5EF4-FFF2-40B4-BE49-F238E27FC236}">
                <a16:creationId xmlns:a16="http://schemas.microsoft.com/office/drawing/2014/main" id="{4A76FC11-FF04-443D-8578-5BE750B54820}"/>
              </a:ext>
            </a:extLst>
          </p:cNvPr>
          <p:cNvSpPr txBox="1"/>
          <p:nvPr/>
        </p:nvSpPr>
        <p:spPr>
          <a:xfrm>
            <a:off x="4561794" y="537350"/>
            <a:ext cx="5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gen</a:t>
            </a:r>
          </a:p>
        </p:txBody>
      </p:sp>
      <p:sp>
        <p:nvSpPr>
          <p:cNvPr id="269" name="Rechteraccolade 268">
            <a:extLst>
              <a:ext uri="{FF2B5EF4-FFF2-40B4-BE49-F238E27FC236}">
                <a16:creationId xmlns:a16="http://schemas.microsoft.com/office/drawing/2014/main" id="{23528930-E750-4AE7-8F63-49C3202C6B3E}"/>
              </a:ext>
            </a:extLst>
          </p:cNvPr>
          <p:cNvSpPr/>
          <p:nvPr/>
        </p:nvSpPr>
        <p:spPr>
          <a:xfrm rot="16200000">
            <a:off x="4710352" y="27852"/>
            <a:ext cx="141134" cy="196761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0" name="Tekstvak 269">
            <a:extLst>
              <a:ext uri="{FF2B5EF4-FFF2-40B4-BE49-F238E27FC236}">
                <a16:creationId xmlns:a16="http://schemas.microsoft.com/office/drawing/2014/main" id="{07DDE320-D9E3-4EB2-90D9-DC3B586A4DC6}"/>
              </a:ext>
            </a:extLst>
          </p:cNvPr>
          <p:cNvSpPr txBox="1"/>
          <p:nvPr/>
        </p:nvSpPr>
        <p:spPr>
          <a:xfrm>
            <a:off x="3978846" y="2255178"/>
            <a:ext cx="16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360 basenparen</a:t>
            </a:r>
          </a:p>
        </p:txBody>
      </p:sp>
      <p:sp>
        <p:nvSpPr>
          <p:cNvPr id="349" name="Tekstvak 348">
            <a:extLst>
              <a:ext uri="{FF2B5EF4-FFF2-40B4-BE49-F238E27FC236}">
                <a16:creationId xmlns:a16="http://schemas.microsoft.com/office/drawing/2014/main" id="{1D03FB87-BEB3-430A-B270-8CD1ECCB06C7}"/>
              </a:ext>
            </a:extLst>
          </p:cNvPr>
          <p:cNvSpPr txBox="1"/>
          <p:nvPr/>
        </p:nvSpPr>
        <p:spPr>
          <a:xfrm>
            <a:off x="3948114" y="3689741"/>
            <a:ext cx="170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120 aminozuren</a:t>
            </a:r>
          </a:p>
        </p:txBody>
      </p:sp>
      <p:cxnSp>
        <p:nvCxnSpPr>
          <p:cNvPr id="272" name="Rechte verbindingslijn met pijl 271">
            <a:extLst>
              <a:ext uri="{FF2B5EF4-FFF2-40B4-BE49-F238E27FC236}">
                <a16:creationId xmlns:a16="http://schemas.microsoft.com/office/drawing/2014/main" id="{4466C799-BCAB-4F27-A6A6-4553C31C9122}"/>
              </a:ext>
            </a:extLst>
          </p:cNvPr>
          <p:cNvCxnSpPr/>
          <p:nvPr/>
        </p:nvCxnSpPr>
        <p:spPr>
          <a:xfrm>
            <a:off x="4736625" y="2942656"/>
            <a:ext cx="0" cy="5777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echte verbindingslijn met pijl 351">
            <a:extLst>
              <a:ext uri="{FF2B5EF4-FFF2-40B4-BE49-F238E27FC236}">
                <a16:creationId xmlns:a16="http://schemas.microsoft.com/office/drawing/2014/main" id="{925F799B-B260-4165-AC0B-7F62998AA7E3}"/>
              </a:ext>
            </a:extLst>
          </p:cNvPr>
          <p:cNvCxnSpPr/>
          <p:nvPr/>
        </p:nvCxnSpPr>
        <p:spPr>
          <a:xfrm>
            <a:off x="4725722" y="4428405"/>
            <a:ext cx="0" cy="5777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7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E4EE0D68-5CD8-4833-85D0-02531C21D59E}"/>
              </a:ext>
            </a:extLst>
          </p:cNvPr>
          <p:cNvCxnSpPr>
            <a:cxnSpLocks/>
          </p:cNvCxnSpPr>
          <p:nvPr/>
        </p:nvCxnSpPr>
        <p:spPr>
          <a:xfrm>
            <a:off x="5794242" y="1238451"/>
            <a:ext cx="3331854" cy="1314797"/>
          </a:xfrm>
          <a:prstGeom prst="line">
            <a:avLst/>
          </a:prstGeom>
          <a:ln w="31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6A2BD0DE-FD36-4FC8-8C40-9A34E82DE2B1}"/>
              </a:ext>
            </a:extLst>
          </p:cNvPr>
          <p:cNvCxnSpPr>
            <a:cxnSpLocks/>
          </p:cNvCxnSpPr>
          <p:nvPr/>
        </p:nvCxnSpPr>
        <p:spPr>
          <a:xfrm flipH="1">
            <a:off x="25013" y="1273581"/>
            <a:ext cx="3703600" cy="1292604"/>
          </a:xfrm>
          <a:prstGeom prst="line">
            <a:avLst/>
          </a:prstGeom>
          <a:ln w="0" cmpd="dbl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3" name="Group 139">
            <a:extLst>
              <a:ext uri="{FF2B5EF4-FFF2-40B4-BE49-F238E27FC236}">
                <a16:creationId xmlns:a16="http://schemas.microsoft.com/office/drawing/2014/main" id="{0AB6A6F3-933C-4EA0-AF1B-8B7F20A86BC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73177" y="194301"/>
            <a:ext cx="92310" cy="2038664"/>
            <a:chOff x="927" y="31"/>
            <a:chExt cx="591" cy="16782"/>
          </a:xfrm>
        </p:grpSpPr>
        <p:pic>
          <p:nvPicPr>
            <p:cNvPr id="284" name="Picture 140">
              <a:extLst>
                <a:ext uri="{FF2B5EF4-FFF2-40B4-BE49-F238E27FC236}">
                  <a16:creationId xmlns:a16="http://schemas.microsoft.com/office/drawing/2014/main" id="{42458899-5690-4B38-8067-6004F825A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141">
              <a:extLst>
                <a:ext uri="{FF2B5EF4-FFF2-40B4-BE49-F238E27FC236}">
                  <a16:creationId xmlns:a16="http://schemas.microsoft.com/office/drawing/2014/main" id="{3684A3D8-D262-46DA-BE5C-63948950B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142">
              <a:extLst>
                <a:ext uri="{FF2B5EF4-FFF2-40B4-BE49-F238E27FC236}">
                  <a16:creationId xmlns:a16="http://schemas.microsoft.com/office/drawing/2014/main" id="{6A0FFD03-3958-4CB5-97A5-60CFF9A72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143">
              <a:extLst>
                <a:ext uri="{FF2B5EF4-FFF2-40B4-BE49-F238E27FC236}">
                  <a16:creationId xmlns:a16="http://schemas.microsoft.com/office/drawing/2014/main" id="{F079AF9F-F3F6-4DDE-84A5-24E9F1017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144">
              <a:extLst>
                <a:ext uri="{FF2B5EF4-FFF2-40B4-BE49-F238E27FC236}">
                  <a16:creationId xmlns:a16="http://schemas.microsoft.com/office/drawing/2014/main" id="{7B1F4C44-655A-45CE-8470-5BE588DD8E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145">
              <a:extLst>
                <a:ext uri="{FF2B5EF4-FFF2-40B4-BE49-F238E27FC236}">
                  <a16:creationId xmlns:a16="http://schemas.microsoft.com/office/drawing/2014/main" id="{41398493-05D6-47DF-820E-8D2710C9A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146">
              <a:extLst>
                <a:ext uri="{FF2B5EF4-FFF2-40B4-BE49-F238E27FC236}">
                  <a16:creationId xmlns:a16="http://schemas.microsoft.com/office/drawing/2014/main" id="{D0B461C1-505D-436A-9101-554D2E473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" name="Picture 147">
              <a:extLst>
                <a:ext uri="{FF2B5EF4-FFF2-40B4-BE49-F238E27FC236}">
                  <a16:creationId xmlns:a16="http://schemas.microsoft.com/office/drawing/2014/main" id="{C36A0D13-820D-45B7-8462-597B95671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" name="Picture 148">
              <a:extLst>
                <a:ext uri="{FF2B5EF4-FFF2-40B4-BE49-F238E27FC236}">
                  <a16:creationId xmlns:a16="http://schemas.microsoft.com/office/drawing/2014/main" id="{F46D78F9-2E97-4122-B7A4-571204B8F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3" name="Picture 149">
              <a:extLst>
                <a:ext uri="{FF2B5EF4-FFF2-40B4-BE49-F238E27FC236}">
                  <a16:creationId xmlns:a16="http://schemas.microsoft.com/office/drawing/2014/main" id="{870BD960-3484-4C41-BE89-A26D2DC45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4" name="Group 139">
            <a:extLst>
              <a:ext uri="{FF2B5EF4-FFF2-40B4-BE49-F238E27FC236}">
                <a16:creationId xmlns:a16="http://schemas.microsoft.com/office/drawing/2014/main" id="{3585013A-46A4-428B-8EB4-4B3943803C2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57578" y="195317"/>
            <a:ext cx="92310" cy="2038664"/>
            <a:chOff x="927" y="31"/>
            <a:chExt cx="591" cy="16782"/>
          </a:xfrm>
        </p:grpSpPr>
        <p:pic>
          <p:nvPicPr>
            <p:cNvPr id="295" name="Picture 140">
              <a:extLst>
                <a:ext uri="{FF2B5EF4-FFF2-40B4-BE49-F238E27FC236}">
                  <a16:creationId xmlns:a16="http://schemas.microsoft.com/office/drawing/2014/main" id="{68D8AA4C-0B72-4D28-B00F-067166BEC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141">
              <a:extLst>
                <a:ext uri="{FF2B5EF4-FFF2-40B4-BE49-F238E27FC236}">
                  <a16:creationId xmlns:a16="http://schemas.microsoft.com/office/drawing/2014/main" id="{EA608691-B3B8-4638-84DA-E0DD62B00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142">
              <a:extLst>
                <a:ext uri="{FF2B5EF4-FFF2-40B4-BE49-F238E27FC236}">
                  <a16:creationId xmlns:a16="http://schemas.microsoft.com/office/drawing/2014/main" id="{1E31F55D-B210-496B-904B-1A194174D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143">
              <a:extLst>
                <a:ext uri="{FF2B5EF4-FFF2-40B4-BE49-F238E27FC236}">
                  <a16:creationId xmlns:a16="http://schemas.microsoft.com/office/drawing/2014/main" id="{2EBEBEA1-9599-4535-B41C-2EEFE891B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144">
              <a:extLst>
                <a:ext uri="{FF2B5EF4-FFF2-40B4-BE49-F238E27FC236}">
                  <a16:creationId xmlns:a16="http://schemas.microsoft.com/office/drawing/2014/main" id="{D671BC11-37DD-4307-8CB2-E6CFE845A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145">
              <a:extLst>
                <a:ext uri="{FF2B5EF4-FFF2-40B4-BE49-F238E27FC236}">
                  <a16:creationId xmlns:a16="http://schemas.microsoft.com/office/drawing/2014/main" id="{2183F564-AE15-45AF-A29D-7A3A09077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146">
              <a:extLst>
                <a:ext uri="{FF2B5EF4-FFF2-40B4-BE49-F238E27FC236}">
                  <a16:creationId xmlns:a16="http://schemas.microsoft.com/office/drawing/2014/main" id="{C451DAED-BFAC-45E5-A67B-E9F7F0E94A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147">
              <a:extLst>
                <a:ext uri="{FF2B5EF4-FFF2-40B4-BE49-F238E27FC236}">
                  <a16:creationId xmlns:a16="http://schemas.microsoft.com/office/drawing/2014/main" id="{8ACDA225-B300-4237-BDAF-2901F793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148">
              <a:extLst>
                <a:ext uri="{FF2B5EF4-FFF2-40B4-BE49-F238E27FC236}">
                  <a16:creationId xmlns:a16="http://schemas.microsoft.com/office/drawing/2014/main" id="{269F4FE1-CCD3-415C-8FF6-9803FEC4F4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149">
              <a:extLst>
                <a:ext uri="{FF2B5EF4-FFF2-40B4-BE49-F238E27FC236}">
                  <a16:creationId xmlns:a16="http://schemas.microsoft.com/office/drawing/2014/main" id="{9064E8E2-687B-43D6-BDF9-F352A5C56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5" name="Group 139">
            <a:extLst>
              <a:ext uri="{FF2B5EF4-FFF2-40B4-BE49-F238E27FC236}">
                <a16:creationId xmlns:a16="http://schemas.microsoft.com/office/drawing/2014/main" id="{912B2A2E-A3ED-41DA-903C-8B9D5129917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54464" y="194612"/>
            <a:ext cx="92310" cy="2038664"/>
            <a:chOff x="927" y="31"/>
            <a:chExt cx="591" cy="16782"/>
          </a:xfrm>
        </p:grpSpPr>
        <p:pic>
          <p:nvPicPr>
            <p:cNvPr id="306" name="Picture 140">
              <a:extLst>
                <a:ext uri="{FF2B5EF4-FFF2-40B4-BE49-F238E27FC236}">
                  <a16:creationId xmlns:a16="http://schemas.microsoft.com/office/drawing/2014/main" id="{2313465D-BFFD-48F6-A8E6-4D5277411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" name="Picture 141">
              <a:extLst>
                <a:ext uri="{FF2B5EF4-FFF2-40B4-BE49-F238E27FC236}">
                  <a16:creationId xmlns:a16="http://schemas.microsoft.com/office/drawing/2014/main" id="{93F3E0AC-43E5-4DC3-9094-6C8E33641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" name="Picture 142">
              <a:extLst>
                <a:ext uri="{FF2B5EF4-FFF2-40B4-BE49-F238E27FC236}">
                  <a16:creationId xmlns:a16="http://schemas.microsoft.com/office/drawing/2014/main" id="{31C7EF09-FE08-49FC-800E-30ACDDF8C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" name="Picture 143">
              <a:extLst>
                <a:ext uri="{FF2B5EF4-FFF2-40B4-BE49-F238E27FC236}">
                  <a16:creationId xmlns:a16="http://schemas.microsoft.com/office/drawing/2014/main" id="{CF5CCE68-1803-4D19-BC0F-2A09FD50C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" name="Picture 144">
              <a:extLst>
                <a:ext uri="{FF2B5EF4-FFF2-40B4-BE49-F238E27FC236}">
                  <a16:creationId xmlns:a16="http://schemas.microsoft.com/office/drawing/2014/main" id="{1154BBFD-7FDF-46AD-B138-8B512DB9C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" name="Picture 145">
              <a:extLst>
                <a:ext uri="{FF2B5EF4-FFF2-40B4-BE49-F238E27FC236}">
                  <a16:creationId xmlns:a16="http://schemas.microsoft.com/office/drawing/2014/main" id="{2FA9F687-7527-404B-BAC8-A0B890FB1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" name="Picture 146">
              <a:extLst>
                <a:ext uri="{FF2B5EF4-FFF2-40B4-BE49-F238E27FC236}">
                  <a16:creationId xmlns:a16="http://schemas.microsoft.com/office/drawing/2014/main" id="{8F342ADA-B119-4EEB-8AA8-26F4BA293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" name="Picture 147">
              <a:extLst>
                <a:ext uri="{FF2B5EF4-FFF2-40B4-BE49-F238E27FC236}">
                  <a16:creationId xmlns:a16="http://schemas.microsoft.com/office/drawing/2014/main" id="{04FF12BD-1F83-4687-9F77-34C5CF245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" name="Picture 148">
              <a:extLst>
                <a:ext uri="{FF2B5EF4-FFF2-40B4-BE49-F238E27FC236}">
                  <a16:creationId xmlns:a16="http://schemas.microsoft.com/office/drawing/2014/main" id="{FEB10DFD-F9EC-4A35-8BAE-61DB8823B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" name="Picture 149">
              <a:extLst>
                <a:ext uri="{FF2B5EF4-FFF2-40B4-BE49-F238E27FC236}">
                  <a16:creationId xmlns:a16="http://schemas.microsoft.com/office/drawing/2014/main" id="{BE9342EC-43FE-447B-8CE1-42BD749F7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6" name="Group 139">
            <a:extLst>
              <a:ext uri="{FF2B5EF4-FFF2-40B4-BE49-F238E27FC236}">
                <a16:creationId xmlns:a16="http://schemas.microsoft.com/office/drawing/2014/main" id="{8987CE84-5429-4EBB-80BA-AB8E82BAB5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783797" y="193990"/>
            <a:ext cx="92310" cy="2038664"/>
            <a:chOff x="927" y="31"/>
            <a:chExt cx="591" cy="16782"/>
          </a:xfrm>
        </p:grpSpPr>
        <p:pic>
          <p:nvPicPr>
            <p:cNvPr id="317" name="Picture 140">
              <a:extLst>
                <a:ext uri="{FF2B5EF4-FFF2-40B4-BE49-F238E27FC236}">
                  <a16:creationId xmlns:a16="http://schemas.microsoft.com/office/drawing/2014/main" id="{9E7BDB7B-D320-405B-BFE6-57DE3CC56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" name="Picture 141">
              <a:extLst>
                <a:ext uri="{FF2B5EF4-FFF2-40B4-BE49-F238E27FC236}">
                  <a16:creationId xmlns:a16="http://schemas.microsoft.com/office/drawing/2014/main" id="{E219E083-1CA7-4950-9AC1-E99633928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" name="Picture 142">
              <a:extLst>
                <a:ext uri="{FF2B5EF4-FFF2-40B4-BE49-F238E27FC236}">
                  <a16:creationId xmlns:a16="http://schemas.microsoft.com/office/drawing/2014/main" id="{BAB45BDE-9293-4F67-881D-13EA7085E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" name="Picture 143">
              <a:extLst>
                <a:ext uri="{FF2B5EF4-FFF2-40B4-BE49-F238E27FC236}">
                  <a16:creationId xmlns:a16="http://schemas.microsoft.com/office/drawing/2014/main" id="{B5386866-56D3-4BAD-826E-69108343C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" name="Picture 144">
              <a:extLst>
                <a:ext uri="{FF2B5EF4-FFF2-40B4-BE49-F238E27FC236}">
                  <a16:creationId xmlns:a16="http://schemas.microsoft.com/office/drawing/2014/main" id="{C0E8CDC8-D612-4EDD-A1F9-589459B2B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" name="Picture 145">
              <a:extLst>
                <a:ext uri="{FF2B5EF4-FFF2-40B4-BE49-F238E27FC236}">
                  <a16:creationId xmlns:a16="http://schemas.microsoft.com/office/drawing/2014/main" id="{4B8D4055-2A92-44CD-BDC8-8DCA744D2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" name="Picture 146">
              <a:extLst>
                <a:ext uri="{FF2B5EF4-FFF2-40B4-BE49-F238E27FC236}">
                  <a16:creationId xmlns:a16="http://schemas.microsoft.com/office/drawing/2014/main" id="{24700349-5EDD-402C-A4C7-0347A1241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" name="Picture 147">
              <a:extLst>
                <a:ext uri="{FF2B5EF4-FFF2-40B4-BE49-F238E27FC236}">
                  <a16:creationId xmlns:a16="http://schemas.microsoft.com/office/drawing/2014/main" id="{6C45601C-9F3E-4BFF-8D43-178940009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" name="Picture 148">
              <a:extLst>
                <a:ext uri="{FF2B5EF4-FFF2-40B4-BE49-F238E27FC236}">
                  <a16:creationId xmlns:a16="http://schemas.microsoft.com/office/drawing/2014/main" id="{F774B98E-7281-4ACB-AB55-3E72951C5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" name="Picture 149">
              <a:extLst>
                <a:ext uri="{FF2B5EF4-FFF2-40B4-BE49-F238E27FC236}">
                  <a16:creationId xmlns:a16="http://schemas.microsoft.com/office/drawing/2014/main" id="{5C45BF95-826B-4289-AB03-084A8E5F4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" name="Group 139">
            <a:extLst>
              <a:ext uri="{FF2B5EF4-FFF2-40B4-BE49-F238E27FC236}">
                <a16:creationId xmlns:a16="http://schemas.microsoft.com/office/drawing/2014/main" id="{AA2CA952-7758-404A-B3A1-24F3AF57809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95971" y="193834"/>
            <a:ext cx="92310" cy="2038664"/>
            <a:chOff x="927" y="31"/>
            <a:chExt cx="591" cy="16782"/>
          </a:xfrm>
        </p:grpSpPr>
        <p:pic>
          <p:nvPicPr>
            <p:cNvPr id="328" name="Picture 140">
              <a:extLst>
                <a:ext uri="{FF2B5EF4-FFF2-40B4-BE49-F238E27FC236}">
                  <a16:creationId xmlns:a16="http://schemas.microsoft.com/office/drawing/2014/main" id="{28C9A186-B1C8-43BE-B1B2-81654BC61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141">
              <a:extLst>
                <a:ext uri="{FF2B5EF4-FFF2-40B4-BE49-F238E27FC236}">
                  <a16:creationId xmlns:a16="http://schemas.microsoft.com/office/drawing/2014/main" id="{26734563-A193-40D5-9D71-64506EEBC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142">
              <a:extLst>
                <a:ext uri="{FF2B5EF4-FFF2-40B4-BE49-F238E27FC236}">
                  <a16:creationId xmlns:a16="http://schemas.microsoft.com/office/drawing/2014/main" id="{B6FCADDC-783F-47F9-80AA-A50A26E57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143">
              <a:extLst>
                <a:ext uri="{FF2B5EF4-FFF2-40B4-BE49-F238E27FC236}">
                  <a16:creationId xmlns:a16="http://schemas.microsoft.com/office/drawing/2014/main" id="{EA21D648-91C2-4E27-97AF-65EB7CAD1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144">
              <a:extLst>
                <a:ext uri="{FF2B5EF4-FFF2-40B4-BE49-F238E27FC236}">
                  <a16:creationId xmlns:a16="http://schemas.microsoft.com/office/drawing/2014/main" id="{F8ACD1FE-A7AC-4B3C-848E-CC05F2C80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145">
              <a:extLst>
                <a:ext uri="{FF2B5EF4-FFF2-40B4-BE49-F238E27FC236}">
                  <a16:creationId xmlns:a16="http://schemas.microsoft.com/office/drawing/2014/main" id="{10D4BA0A-1150-4EAA-A364-57DCADEFC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146">
              <a:extLst>
                <a:ext uri="{FF2B5EF4-FFF2-40B4-BE49-F238E27FC236}">
                  <a16:creationId xmlns:a16="http://schemas.microsoft.com/office/drawing/2014/main" id="{48CC1DD5-633B-419D-B3E2-C922A3B4D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147">
              <a:extLst>
                <a:ext uri="{FF2B5EF4-FFF2-40B4-BE49-F238E27FC236}">
                  <a16:creationId xmlns:a16="http://schemas.microsoft.com/office/drawing/2014/main" id="{9F458504-28D1-41DC-9326-FEF49CD76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148">
              <a:extLst>
                <a:ext uri="{FF2B5EF4-FFF2-40B4-BE49-F238E27FC236}">
                  <a16:creationId xmlns:a16="http://schemas.microsoft.com/office/drawing/2014/main" id="{EDA6597D-EF89-4A61-8751-4C06D1366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149">
              <a:extLst>
                <a:ext uri="{FF2B5EF4-FFF2-40B4-BE49-F238E27FC236}">
                  <a16:creationId xmlns:a16="http://schemas.microsoft.com/office/drawing/2014/main" id="{24C437ED-772D-4FE9-9611-DD437AB5D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609E05F1-B6CF-46FC-866F-487F9DBE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t="21831" b="23878"/>
          <a:stretch>
            <a:fillRect/>
          </a:stretch>
        </p:blipFill>
        <p:spPr bwMode="auto">
          <a:xfrm flipV="1">
            <a:off x="4422625" y="5545944"/>
            <a:ext cx="649350" cy="36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139">
            <a:extLst>
              <a:ext uri="{FF2B5EF4-FFF2-40B4-BE49-F238E27FC236}">
                <a16:creationId xmlns:a16="http://schemas.microsoft.com/office/drawing/2014/main" id="{14821A28-4E03-4707-8933-D4B7724FD73A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40344" y="-1873972"/>
            <a:ext cx="275447" cy="9144004"/>
            <a:chOff x="927" y="31"/>
            <a:chExt cx="591" cy="16782"/>
          </a:xfrm>
        </p:grpSpPr>
        <p:pic>
          <p:nvPicPr>
            <p:cNvPr id="1165" name="Picture 140">
              <a:extLst>
                <a:ext uri="{FF2B5EF4-FFF2-40B4-BE49-F238E27FC236}">
                  <a16:creationId xmlns:a16="http://schemas.microsoft.com/office/drawing/2014/main" id="{F9E20CED-4BF6-4456-A7CC-B7EBDE703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6" name="Picture 141">
              <a:extLst>
                <a:ext uri="{FF2B5EF4-FFF2-40B4-BE49-F238E27FC236}">
                  <a16:creationId xmlns:a16="http://schemas.microsoft.com/office/drawing/2014/main" id="{4F670A46-8204-400B-A68D-436C7A62F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6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" name="Picture 142">
              <a:extLst>
                <a:ext uri="{FF2B5EF4-FFF2-40B4-BE49-F238E27FC236}">
                  <a16:creationId xmlns:a16="http://schemas.microsoft.com/office/drawing/2014/main" id="{E2C0B4B8-2289-40CE-8BD1-8212A2578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327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8" name="Picture 143">
              <a:extLst>
                <a:ext uri="{FF2B5EF4-FFF2-40B4-BE49-F238E27FC236}">
                  <a16:creationId xmlns:a16="http://schemas.microsoft.com/office/drawing/2014/main" id="{5C2F2675-28DC-47DE-9BE5-946A552F3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489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9" name="Picture 144">
              <a:extLst>
                <a:ext uri="{FF2B5EF4-FFF2-40B4-BE49-F238E27FC236}">
                  <a16:creationId xmlns:a16="http://schemas.microsoft.com/office/drawing/2014/main" id="{50172AD8-BE3B-4915-9A12-1DF8C8CF3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651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0" name="Picture 145">
              <a:extLst>
                <a:ext uri="{FF2B5EF4-FFF2-40B4-BE49-F238E27FC236}">
                  <a16:creationId xmlns:a16="http://schemas.microsoft.com/office/drawing/2014/main" id="{7BC6A87A-A9C0-4D22-8676-878742E7A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813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1" name="Picture 146">
              <a:extLst>
                <a:ext uri="{FF2B5EF4-FFF2-40B4-BE49-F238E27FC236}">
                  <a16:creationId xmlns:a16="http://schemas.microsoft.com/office/drawing/2014/main" id="{D768EB18-9611-4335-A50E-4D37AAA79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9751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2" name="Picture 147">
              <a:extLst>
                <a:ext uri="{FF2B5EF4-FFF2-40B4-BE49-F238E27FC236}">
                  <a16:creationId xmlns:a16="http://schemas.microsoft.com/office/drawing/2014/main" id="{349368E8-07C6-40F2-BB10-87D4E0279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1518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3" name="Picture 148">
              <a:extLst>
                <a:ext uri="{FF2B5EF4-FFF2-40B4-BE49-F238E27FC236}">
                  <a16:creationId xmlns:a16="http://schemas.microsoft.com/office/drawing/2014/main" id="{11C7CF2B-2F54-4BBF-A987-BEE76FB70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7" y="13227"/>
              <a:ext cx="58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4" name="Picture 149">
              <a:extLst>
                <a:ext uri="{FF2B5EF4-FFF2-40B4-BE49-F238E27FC236}">
                  <a16:creationId xmlns:a16="http://schemas.microsoft.com/office/drawing/2014/main" id="{878688FC-07B1-44C4-BEC1-B4F0A79BE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3" t="6349" r="37329" b="12698"/>
            <a:stretch>
              <a:fillRect/>
            </a:stretch>
          </p:blipFill>
          <p:spPr bwMode="auto">
            <a:xfrm>
              <a:off x="929" y="14914"/>
              <a:ext cx="589" cy="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50">
            <a:extLst>
              <a:ext uri="{FF2B5EF4-FFF2-40B4-BE49-F238E27FC236}">
                <a16:creationId xmlns:a16="http://schemas.microsoft.com/office/drawing/2014/main" id="{E406760C-55A9-4C6B-B4DB-633B3F58F64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93969" y="-338629"/>
            <a:ext cx="146346" cy="9096055"/>
            <a:chOff x="1854" y="31"/>
            <a:chExt cx="314" cy="16694"/>
          </a:xfrm>
        </p:grpSpPr>
        <p:grpSp>
          <p:nvGrpSpPr>
            <p:cNvPr id="24" name="Group 151">
              <a:extLst>
                <a:ext uri="{FF2B5EF4-FFF2-40B4-BE49-F238E27FC236}">
                  <a16:creationId xmlns:a16="http://schemas.microsoft.com/office/drawing/2014/main" id="{5792A0BC-867F-40D9-A31A-9FE52D95E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4" y="31"/>
              <a:ext cx="289" cy="4156"/>
              <a:chOff x="1792" y="1268"/>
              <a:chExt cx="575" cy="9079"/>
            </a:xfrm>
          </p:grpSpPr>
          <p:grpSp>
            <p:nvGrpSpPr>
              <p:cNvPr id="1162" name="Group 152">
                <a:extLst>
                  <a:ext uri="{FF2B5EF4-FFF2-40B4-BE49-F238E27FC236}">
                    <a16:creationId xmlns:a16="http://schemas.microsoft.com/office/drawing/2014/main" id="{A11BC6D7-1A44-485C-BD76-97BBCA8AF6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177" name="Picture 11">
                  <a:extLst>
                    <a:ext uri="{FF2B5EF4-FFF2-40B4-BE49-F238E27FC236}">
                      <a16:creationId xmlns:a16="http://schemas.microsoft.com/office/drawing/2014/main" id="{CF555224-01BE-4783-B78A-224CD44C87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8" name="Picture 14">
                  <a:extLst>
                    <a:ext uri="{FF2B5EF4-FFF2-40B4-BE49-F238E27FC236}">
                      <a16:creationId xmlns:a16="http://schemas.microsoft.com/office/drawing/2014/main" id="{4F729706-5EF0-4411-974B-AFC5F944B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79" name="Picture 12">
                  <a:extLst>
                    <a:ext uri="{FF2B5EF4-FFF2-40B4-BE49-F238E27FC236}">
                      <a16:creationId xmlns:a16="http://schemas.microsoft.com/office/drawing/2014/main" id="{00BD9CF9-A993-49A9-A082-8E3D50B9F0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0" name="Picture 15">
                  <a:extLst>
                    <a:ext uri="{FF2B5EF4-FFF2-40B4-BE49-F238E27FC236}">
                      <a16:creationId xmlns:a16="http://schemas.microsoft.com/office/drawing/2014/main" id="{ABE844A0-81E3-48FE-AD79-81240CEC65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1" name="Picture 13">
                  <a:extLst>
                    <a:ext uri="{FF2B5EF4-FFF2-40B4-BE49-F238E27FC236}">
                      <a16:creationId xmlns:a16="http://schemas.microsoft.com/office/drawing/2014/main" id="{168530ED-4EA2-473B-9B57-5A5C2B0BB1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2" name="Picture 6">
                  <a:extLst>
                    <a:ext uri="{FF2B5EF4-FFF2-40B4-BE49-F238E27FC236}">
                      <a16:creationId xmlns:a16="http://schemas.microsoft.com/office/drawing/2014/main" id="{FBDC9E8C-917B-499D-AC58-6E1E775156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3" name="Picture 5">
                  <a:extLst>
                    <a:ext uri="{FF2B5EF4-FFF2-40B4-BE49-F238E27FC236}">
                      <a16:creationId xmlns:a16="http://schemas.microsoft.com/office/drawing/2014/main" id="{85937315-9799-400D-A94C-2B6E18A02E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4" name="Picture 7">
                  <a:extLst>
                    <a:ext uri="{FF2B5EF4-FFF2-40B4-BE49-F238E27FC236}">
                      <a16:creationId xmlns:a16="http://schemas.microsoft.com/office/drawing/2014/main" id="{BFAB168F-B4C0-4F88-BD18-B7A9627EB0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5" name="Picture 10">
                  <a:extLst>
                    <a:ext uri="{FF2B5EF4-FFF2-40B4-BE49-F238E27FC236}">
                      <a16:creationId xmlns:a16="http://schemas.microsoft.com/office/drawing/2014/main" id="{9B501868-A830-4FF7-B43D-9C2000028E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3" name="Group 162">
                <a:extLst>
                  <a:ext uri="{FF2B5EF4-FFF2-40B4-BE49-F238E27FC236}">
                    <a16:creationId xmlns:a16="http://schemas.microsoft.com/office/drawing/2014/main" id="{FDB776CD-89DB-444D-9F24-33F96B3545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187" name="Picture 11">
                  <a:extLst>
                    <a:ext uri="{FF2B5EF4-FFF2-40B4-BE49-F238E27FC236}">
                      <a16:creationId xmlns:a16="http://schemas.microsoft.com/office/drawing/2014/main" id="{8BE2CF4F-2C09-497B-A113-66B8B015030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8" name="Picture 14">
                  <a:extLst>
                    <a:ext uri="{FF2B5EF4-FFF2-40B4-BE49-F238E27FC236}">
                      <a16:creationId xmlns:a16="http://schemas.microsoft.com/office/drawing/2014/main" id="{94C3D627-11C4-41DC-8C51-44F774696C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89" name="Picture 12">
                  <a:extLst>
                    <a:ext uri="{FF2B5EF4-FFF2-40B4-BE49-F238E27FC236}">
                      <a16:creationId xmlns:a16="http://schemas.microsoft.com/office/drawing/2014/main" id="{04F532FB-A679-41F2-87F1-94FD9B3800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0" name="Picture 15">
                  <a:extLst>
                    <a:ext uri="{FF2B5EF4-FFF2-40B4-BE49-F238E27FC236}">
                      <a16:creationId xmlns:a16="http://schemas.microsoft.com/office/drawing/2014/main" id="{6158EB7D-8B10-446A-B2CE-F994006C65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1" name="Picture 13">
                  <a:extLst>
                    <a:ext uri="{FF2B5EF4-FFF2-40B4-BE49-F238E27FC236}">
                      <a16:creationId xmlns:a16="http://schemas.microsoft.com/office/drawing/2014/main" id="{3C582B74-E5DC-4E98-95D9-596D5DC9665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2" name="Picture 6">
                  <a:extLst>
                    <a:ext uri="{FF2B5EF4-FFF2-40B4-BE49-F238E27FC236}">
                      <a16:creationId xmlns:a16="http://schemas.microsoft.com/office/drawing/2014/main" id="{798B1D40-9799-47B2-9EBD-AED451F729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3" name="Picture 5">
                  <a:extLst>
                    <a:ext uri="{FF2B5EF4-FFF2-40B4-BE49-F238E27FC236}">
                      <a16:creationId xmlns:a16="http://schemas.microsoft.com/office/drawing/2014/main" id="{ACF00968-BC2F-4AAB-8E0E-2A74E662A6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4" name="Picture 7">
                  <a:extLst>
                    <a:ext uri="{FF2B5EF4-FFF2-40B4-BE49-F238E27FC236}">
                      <a16:creationId xmlns:a16="http://schemas.microsoft.com/office/drawing/2014/main" id="{8F7A68CD-B0D5-44BC-908D-585F96F705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5" name="Picture 10">
                  <a:extLst>
                    <a:ext uri="{FF2B5EF4-FFF2-40B4-BE49-F238E27FC236}">
                      <a16:creationId xmlns:a16="http://schemas.microsoft.com/office/drawing/2014/main" id="{FE11C29E-9F81-457B-BE1B-DBEA2AAA3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64" name="Group 172">
                <a:extLst>
                  <a:ext uri="{FF2B5EF4-FFF2-40B4-BE49-F238E27FC236}">
                    <a16:creationId xmlns:a16="http://schemas.microsoft.com/office/drawing/2014/main" id="{C17C9133-CAD2-4DEE-988D-CDD45D03F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197" name="Picture 11">
                  <a:extLst>
                    <a:ext uri="{FF2B5EF4-FFF2-40B4-BE49-F238E27FC236}">
                      <a16:creationId xmlns:a16="http://schemas.microsoft.com/office/drawing/2014/main" id="{7945B8F4-C8EF-419B-845C-AE923DA7A8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8" name="Picture 14">
                  <a:extLst>
                    <a:ext uri="{FF2B5EF4-FFF2-40B4-BE49-F238E27FC236}">
                      <a16:creationId xmlns:a16="http://schemas.microsoft.com/office/drawing/2014/main" id="{D29B0936-045A-4244-9D78-4521D1DC38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99" name="Picture 12">
                  <a:extLst>
                    <a:ext uri="{FF2B5EF4-FFF2-40B4-BE49-F238E27FC236}">
                      <a16:creationId xmlns:a16="http://schemas.microsoft.com/office/drawing/2014/main" id="{2720995B-1DDC-491A-8759-B2AB599B1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0" name="Picture 15">
                  <a:extLst>
                    <a:ext uri="{FF2B5EF4-FFF2-40B4-BE49-F238E27FC236}">
                      <a16:creationId xmlns:a16="http://schemas.microsoft.com/office/drawing/2014/main" id="{C7F0B369-6436-4C17-94DF-CEBD34AB4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1" name="Picture 13">
                  <a:extLst>
                    <a:ext uri="{FF2B5EF4-FFF2-40B4-BE49-F238E27FC236}">
                      <a16:creationId xmlns:a16="http://schemas.microsoft.com/office/drawing/2014/main" id="{0F09C82E-90AD-4CCB-AB1D-21C6173854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2" name="Picture 6">
                  <a:extLst>
                    <a:ext uri="{FF2B5EF4-FFF2-40B4-BE49-F238E27FC236}">
                      <a16:creationId xmlns:a16="http://schemas.microsoft.com/office/drawing/2014/main" id="{1A469BD1-12A0-414B-BDA2-C5BE08721A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3" name="Picture 5">
                  <a:extLst>
                    <a:ext uri="{FF2B5EF4-FFF2-40B4-BE49-F238E27FC236}">
                      <a16:creationId xmlns:a16="http://schemas.microsoft.com/office/drawing/2014/main" id="{8EA9B7D1-1A9B-4E02-A2E9-3C6C50E710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4" name="Picture 7">
                  <a:extLst>
                    <a:ext uri="{FF2B5EF4-FFF2-40B4-BE49-F238E27FC236}">
                      <a16:creationId xmlns:a16="http://schemas.microsoft.com/office/drawing/2014/main" id="{432F7897-B26C-4C2A-81A9-86F492C276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5" name="Picture 10">
                  <a:extLst>
                    <a:ext uri="{FF2B5EF4-FFF2-40B4-BE49-F238E27FC236}">
                      <a16:creationId xmlns:a16="http://schemas.microsoft.com/office/drawing/2014/main" id="{6E44E7D0-1889-4250-9727-745DD6AB44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5" name="Group 182">
              <a:extLst>
                <a:ext uri="{FF2B5EF4-FFF2-40B4-BE49-F238E27FC236}">
                  <a16:creationId xmlns:a16="http://schemas.microsoft.com/office/drawing/2014/main" id="{8BD758A1-9292-442A-ABAE-26BBD6A56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" y="12569"/>
              <a:ext cx="289" cy="4156"/>
              <a:chOff x="1792" y="1268"/>
              <a:chExt cx="575" cy="9079"/>
            </a:xfrm>
          </p:grpSpPr>
          <p:grpSp>
            <p:nvGrpSpPr>
              <p:cNvPr id="1132" name="Group 183">
                <a:extLst>
                  <a:ext uri="{FF2B5EF4-FFF2-40B4-BE49-F238E27FC236}">
                    <a16:creationId xmlns:a16="http://schemas.microsoft.com/office/drawing/2014/main" id="{B2D7D951-02ED-4522-A5F2-DA893955C0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08" name="Picture 11">
                  <a:extLst>
                    <a:ext uri="{FF2B5EF4-FFF2-40B4-BE49-F238E27FC236}">
                      <a16:creationId xmlns:a16="http://schemas.microsoft.com/office/drawing/2014/main" id="{8ACDEF0F-BAD1-482F-B538-BC591A0BFD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09" name="Picture 14">
                  <a:extLst>
                    <a:ext uri="{FF2B5EF4-FFF2-40B4-BE49-F238E27FC236}">
                      <a16:creationId xmlns:a16="http://schemas.microsoft.com/office/drawing/2014/main" id="{F5D039C3-7459-48FB-8B83-705D2D6A3C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0" name="Picture 12">
                  <a:extLst>
                    <a:ext uri="{FF2B5EF4-FFF2-40B4-BE49-F238E27FC236}">
                      <a16:creationId xmlns:a16="http://schemas.microsoft.com/office/drawing/2014/main" id="{3E537BCC-CAEA-462D-8DD8-9CB21AB48E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1" name="Picture 15">
                  <a:extLst>
                    <a:ext uri="{FF2B5EF4-FFF2-40B4-BE49-F238E27FC236}">
                      <a16:creationId xmlns:a16="http://schemas.microsoft.com/office/drawing/2014/main" id="{43593974-EB11-4D32-85D9-C3D850BEAE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2" name="Picture 13">
                  <a:extLst>
                    <a:ext uri="{FF2B5EF4-FFF2-40B4-BE49-F238E27FC236}">
                      <a16:creationId xmlns:a16="http://schemas.microsoft.com/office/drawing/2014/main" id="{8890AE91-A56F-4C0B-A12B-776D958147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3" name="Picture 6">
                  <a:extLst>
                    <a:ext uri="{FF2B5EF4-FFF2-40B4-BE49-F238E27FC236}">
                      <a16:creationId xmlns:a16="http://schemas.microsoft.com/office/drawing/2014/main" id="{D4510332-86A0-4A1B-8FFA-5DDB83EE97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4" name="Picture 5">
                  <a:extLst>
                    <a:ext uri="{FF2B5EF4-FFF2-40B4-BE49-F238E27FC236}">
                      <a16:creationId xmlns:a16="http://schemas.microsoft.com/office/drawing/2014/main" id="{7A77DA43-00CF-4020-AFDC-E4A1920A21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5" name="Picture 7">
                  <a:extLst>
                    <a:ext uri="{FF2B5EF4-FFF2-40B4-BE49-F238E27FC236}">
                      <a16:creationId xmlns:a16="http://schemas.microsoft.com/office/drawing/2014/main" id="{2370D93E-58B8-4EE0-820A-E929D2E396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6" name="Picture 10">
                  <a:extLst>
                    <a:ext uri="{FF2B5EF4-FFF2-40B4-BE49-F238E27FC236}">
                      <a16:creationId xmlns:a16="http://schemas.microsoft.com/office/drawing/2014/main" id="{5256703F-CC1C-4C44-8DB7-10A4F87F77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42" name="Group 193">
                <a:extLst>
                  <a:ext uri="{FF2B5EF4-FFF2-40B4-BE49-F238E27FC236}">
                    <a16:creationId xmlns:a16="http://schemas.microsoft.com/office/drawing/2014/main" id="{E3F0F1E5-E5B3-42C3-BB47-C4FA80E5E4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18" name="Picture 11">
                  <a:extLst>
                    <a:ext uri="{FF2B5EF4-FFF2-40B4-BE49-F238E27FC236}">
                      <a16:creationId xmlns:a16="http://schemas.microsoft.com/office/drawing/2014/main" id="{0493CF12-15AB-4EFB-8FF0-68294E50C7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19" name="Picture 14">
                  <a:extLst>
                    <a:ext uri="{FF2B5EF4-FFF2-40B4-BE49-F238E27FC236}">
                      <a16:creationId xmlns:a16="http://schemas.microsoft.com/office/drawing/2014/main" id="{59198A7C-697D-4A50-9B7E-DF72D14EFF4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0" name="Picture 12">
                  <a:extLst>
                    <a:ext uri="{FF2B5EF4-FFF2-40B4-BE49-F238E27FC236}">
                      <a16:creationId xmlns:a16="http://schemas.microsoft.com/office/drawing/2014/main" id="{1249A129-20BA-4DBE-B6E6-D3E95B6D23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1" name="Picture 15">
                  <a:extLst>
                    <a:ext uri="{FF2B5EF4-FFF2-40B4-BE49-F238E27FC236}">
                      <a16:creationId xmlns:a16="http://schemas.microsoft.com/office/drawing/2014/main" id="{A88EA377-D144-4F95-A8A9-44D8347C00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2" name="Picture 13">
                  <a:extLst>
                    <a:ext uri="{FF2B5EF4-FFF2-40B4-BE49-F238E27FC236}">
                      <a16:creationId xmlns:a16="http://schemas.microsoft.com/office/drawing/2014/main" id="{5A3C80B5-5EA9-490F-A491-9AAF930794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3" name="Picture 6">
                  <a:extLst>
                    <a:ext uri="{FF2B5EF4-FFF2-40B4-BE49-F238E27FC236}">
                      <a16:creationId xmlns:a16="http://schemas.microsoft.com/office/drawing/2014/main" id="{1C5BF2A9-8E80-4CB1-8EBF-0544571533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4" name="Picture 5">
                  <a:extLst>
                    <a:ext uri="{FF2B5EF4-FFF2-40B4-BE49-F238E27FC236}">
                      <a16:creationId xmlns:a16="http://schemas.microsoft.com/office/drawing/2014/main" id="{BB5BCBDD-4EB7-4544-80BA-68F35B5592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5" name="Picture 7">
                  <a:extLst>
                    <a:ext uri="{FF2B5EF4-FFF2-40B4-BE49-F238E27FC236}">
                      <a16:creationId xmlns:a16="http://schemas.microsoft.com/office/drawing/2014/main" id="{F7868CDB-ACAE-47CA-B02B-FB78F21F12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6" name="Picture 10">
                  <a:extLst>
                    <a:ext uri="{FF2B5EF4-FFF2-40B4-BE49-F238E27FC236}">
                      <a16:creationId xmlns:a16="http://schemas.microsoft.com/office/drawing/2014/main" id="{74AEBE55-B65A-48B6-BA07-E4E8408656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52" name="Group 203">
                <a:extLst>
                  <a:ext uri="{FF2B5EF4-FFF2-40B4-BE49-F238E27FC236}">
                    <a16:creationId xmlns:a16="http://schemas.microsoft.com/office/drawing/2014/main" id="{D0748C71-6CE4-4038-8BB9-667864F3F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28" name="Picture 11">
                  <a:extLst>
                    <a:ext uri="{FF2B5EF4-FFF2-40B4-BE49-F238E27FC236}">
                      <a16:creationId xmlns:a16="http://schemas.microsoft.com/office/drawing/2014/main" id="{36400FC7-90D3-4C51-B1D9-D108C676CF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29" name="Picture 14">
                  <a:extLst>
                    <a:ext uri="{FF2B5EF4-FFF2-40B4-BE49-F238E27FC236}">
                      <a16:creationId xmlns:a16="http://schemas.microsoft.com/office/drawing/2014/main" id="{470742F4-501C-4564-A261-F90992E34D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0" name="Picture 12">
                  <a:extLst>
                    <a:ext uri="{FF2B5EF4-FFF2-40B4-BE49-F238E27FC236}">
                      <a16:creationId xmlns:a16="http://schemas.microsoft.com/office/drawing/2014/main" id="{66129E2B-8434-445E-BFBA-F9948926D5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1" name="Picture 15">
                  <a:extLst>
                    <a:ext uri="{FF2B5EF4-FFF2-40B4-BE49-F238E27FC236}">
                      <a16:creationId xmlns:a16="http://schemas.microsoft.com/office/drawing/2014/main" id="{98301322-4FFB-437D-88EF-7574C520A3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2" name="Picture 13">
                  <a:extLst>
                    <a:ext uri="{FF2B5EF4-FFF2-40B4-BE49-F238E27FC236}">
                      <a16:creationId xmlns:a16="http://schemas.microsoft.com/office/drawing/2014/main" id="{C433C95E-E23F-4C0D-90EA-84F9FF7A371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3" name="Picture 6">
                  <a:extLst>
                    <a:ext uri="{FF2B5EF4-FFF2-40B4-BE49-F238E27FC236}">
                      <a16:creationId xmlns:a16="http://schemas.microsoft.com/office/drawing/2014/main" id="{D2F702A9-ACFE-4F28-99A8-5075A4390F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4" name="Picture 5">
                  <a:extLst>
                    <a:ext uri="{FF2B5EF4-FFF2-40B4-BE49-F238E27FC236}">
                      <a16:creationId xmlns:a16="http://schemas.microsoft.com/office/drawing/2014/main" id="{1E5B3741-F256-41AD-AF4F-8BD6C14FFA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5" name="Picture 7">
                  <a:extLst>
                    <a:ext uri="{FF2B5EF4-FFF2-40B4-BE49-F238E27FC236}">
                      <a16:creationId xmlns:a16="http://schemas.microsoft.com/office/drawing/2014/main" id="{243D4DE0-0D3B-40DA-9B53-A072B7276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6" name="Picture 10">
                  <a:extLst>
                    <a:ext uri="{FF2B5EF4-FFF2-40B4-BE49-F238E27FC236}">
                      <a16:creationId xmlns:a16="http://schemas.microsoft.com/office/drawing/2014/main" id="{8FE70837-F397-44CB-8C5E-88D6C99029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6" name="Group 213">
              <a:extLst>
                <a:ext uri="{FF2B5EF4-FFF2-40B4-BE49-F238E27FC236}">
                  <a16:creationId xmlns:a16="http://schemas.microsoft.com/office/drawing/2014/main" id="{5A287E29-87A8-4D9E-B671-45F15362AA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0" y="8366"/>
              <a:ext cx="288" cy="4156"/>
              <a:chOff x="1792" y="1268"/>
              <a:chExt cx="575" cy="9079"/>
            </a:xfrm>
          </p:grpSpPr>
          <p:grpSp>
            <p:nvGrpSpPr>
              <p:cNvPr id="31" name="Group 214">
                <a:extLst>
                  <a:ext uri="{FF2B5EF4-FFF2-40B4-BE49-F238E27FC236}">
                    <a16:creationId xmlns:a16="http://schemas.microsoft.com/office/drawing/2014/main" id="{CD9D4CDA-C95F-4198-A4DF-69B04B999F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39" name="Picture 11">
                  <a:extLst>
                    <a:ext uri="{FF2B5EF4-FFF2-40B4-BE49-F238E27FC236}">
                      <a16:creationId xmlns:a16="http://schemas.microsoft.com/office/drawing/2014/main" id="{B3ADD8DB-1723-44C5-87DD-84EC29B488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0" name="Picture 14">
                  <a:extLst>
                    <a:ext uri="{FF2B5EF4-FFF2-40B4-BE49-F238E27FC236}">
                      <a16:creationId xmlns:a16="http://schemas.microsoft.com/office/drawing/2014/main" id="{7FFBE613-4FDD-4E6F-98A5-27955367E9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1" name="Picture 12">
                  <a:extLst>
                    <a:ext uri="{FF2B5EF4-FFF2-40B4-BE49-F238E27FC236}">
                      <a16:creationId xmlns:a16="http://schemas.microsoft.com/office/drawing/2014/main" id="{E6F5DADC-09B8-4F07-A827-B401E3DB49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2" name="Picture 15">
                  <a:extLst>
                    <a:ext uri="{FF2B5EF4-FFF2-40B4-BE49-F238E27FC236}">
                      <a16:creationId xmlns:a16="http://schemas.microsoft.com/office/drawing/2014/main" id="{8A9B178F-1DC7-44BF-81BC-62B51E63638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3" name="Picture 13">
                  <a:extLst>
                    <a:ext uri="{FF2B5EF4-FFF2-40B4-BE49-F238E27FC236}">
                      <a16:creationId xmlns:a16="http://schemas.microsoft.com/office/drawing/2014/main" id="{972936DA-2A8C-4680-8E95-2A058D894D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4" name="Picture 6">
                  <a:extLst>
                    <a:ext uri="{FF2B5EF4-FFF2-40B4-BE49-F238E27FC236}">
                      <a16:creationId xmlns:a16="http://schemas.microsoft.com/office/drawing/2014/main" id="{0032F716-FAD8-4A9E-8260-E6399D7E2D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5" name="Picture 5">
                  <a:extLst>
                    <a:ext uri="{FF2B5EF4-FFF2-40B4-BE49-F238E27FC236}">
                      <a16:creationId xmlns:a16="http://schemas.microsoft.com/office/drawing/2014/main" id="{239F6F66-C3B6-455B-94B7-3E59CA9782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6" name="Picture 7">
                  <a:extLst>
                    <a:ext uri="{FF2B5EF4-FFF2-40B4-BE49-F238E27FC236}">
                      <a16:creationId xmlns:a16="http://schemas.microsoft.com/office/drawing/2014/main" id="{F0CC59E4-5966-4F3D-9F40-1ADE717B11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47" name="Picture 10">
                  <a:extLst>
                    <a:ext uri="{FF2B5EF4-FFF2-40B4-BE49-F238E27FC236}">
                      <a16:creationId xmlns:a16="http://schemas.microsoft.com/office/drawing/2014/main" id="{B52EC82C-F66E-4111-B00E-639506FF7A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21" name="Group 224">
                <a:extLst>
                  <a:ext uri="{FF2B5EF4-FFF2-40B4-BE49-F238E27FC236}">
                    <a16:creationId xmlns:a16="http://schemas.microsoft.com/office/drawing/2014/main" id="{D53B83D0-EAAD-4972-A294-5401754228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49" name="Picture 11">
                  <a:extLst>
                    <a:ext uri="{FF2B5EF4-FFF2-40B4-BE49-F238E27FC236}">
                      <a16:creationId xmlns:a16="http://schemas.microsoft.com/office/drawing/2014/main" id="{6AC3AEC7-8941-48AE-9567-083ECB32B7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0" name="Picture 14">
                  <a:extLst>
                    <a:ext uri="{FF2B5EF4-FFF2-40B4-BE49-F238E27FC236}">
                      <a16:creationId xmlns:a16="http://schemas.microsoft.com/office/drawing/2014/main" id="{51ABDA6A-96AD-4972-8617-8E450D3B3B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1" name="Picture 12">
                  <a:extLst>
                    <a:ext uri="{FF2B5EF4-FFF2-40B4-BE49-F238E27FC236}">
                      <a16:creationId xmlns:a16="http://schemas.microsoft.com/office/drawing/2014/main" id="{541E9980-1C37-43D1-95BF-0BB050FFC8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2" name="Picture 15">
                  <a:extLst>
                    <a:ext uri="{FF2B5EF4-FFF2-40B4-BE49-F238E27FC236}">
                      <a16:creationId xmlns:a16="http://schemas.microsoft.com/office/drawing/2014/main" id="{1AC515C5-BFC4-451E-94A7-5F7A968530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3" name="Picture 13">
                  <a:extLst>
                    <a:ext uri="{FF2B5EF4-FFF2-40B4-BE49-F238E27FC236}">
                      <a16:creationId xmlns:a16="http://schemas.microsoft.com/office/drawing/2014/main" id="{FACAF64D-C004-4D4A-B30A-064434C158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4" name="Picture 6">
                  <a:extLst>
                    <a:ext uri="{FF2B5EF4-FFF2-40B4-BE49-F238E27FC236}">
                      <a16:creationId xmlns:a16="http://schemas.microsoft.com/office/drawing/2014/main" id="{3C3960AF-57C9-413C-863F-4654B94BCF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5" name="Picture 5">
                  <a:extLst>
                    <a:ext uri="{FF2B5EF4-FFF2-40B4-BE49-F238E27FC236}">
                      <a16:creationId xmlns:a16="http://schemas.microsoft.com/office/drawing/2014/main" id="{864B02A2-E089-400A-8B22-6BB110C998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6" name="Picture 7">
                  <a:extLst>
                    <a:ext uri="{FF2B5EF4-FFF2-40B4-BE49-F238E27FC236}">
                      <a16:creationId xmlns:a16="http://schemas.microsoft.com/office/drawing/2014/main" id="{6C823961-C56D-4169-A2D1-49FFEF4FF8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57" name="Picture 10">
                  <a:extLst>
                    <a:ext uri="{FF2B5EF4-FFF2-40B4-BE49-F238E27FC236}">
                      <a16:creationId xmlns:a16="http://schemas.microsoft.com/office/drawing/2014/main" id="{D8EC8477-FACF-45C7-9456-649ADAB716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31" name="Group 234">
                <a:extLst>
                  <a:ext uri="{FF2B5EF4-FFF2-40B4-BE49-F238E27FC236}">
                    <a16:creationId xmlns:a16="http://schemas.microsoft.com/office/drawing/2014/main" id="{174B16AD-84A0-4C57-8250-22290560CB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59" name="Picture 11">
                  <a:extLst>
                    <a:ext uri="{FF2B5EF4-FFF2-40B4-BE49-F238E27FC236}">
                      <a16:creationId xmlns:a16="http://schemas.microsoft.com/office/drawing/2014/main" id="{705D18B1-5368-4B5F-82D2-F4196EE017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0" name="Picture 14">
                  <a:extLst>
                    <a:ext uri="{FF2B5EF4-FFF2-40B4-BE49-F238E27FC236}">
                      <a16:creationId xmlns:a16="http://schemas.microsoft.com/office/drawing/2014/main" id="{42D6368E-81C0-4309-9C22-7BD11182F7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1" name="Picture 12">
                  <a:extLst>
                    <a:ext uri="{FF2B5EF4-FFF2-40B4-BE49-F238E27FC236}">
                      <a16:creationId xmlns:a16="http://schemas.microsoft.com/office/drawing/2014/main" id="{29447170-E03D-4DE3-AA67-E4D580ACE8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2" name="Picture 15">
                  <a:extLst>
                    <a:ext uri="{FF2B5EF4-FFF2-40B4-BE49-F238E27FC236}">
                      <a16:creationId xmlns:a16="http://schemas.microsoft.com/office/drawing/2014/main" id="{934C1787-3512-413C-A1F5-62FF92F7EE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3" name="Picture 13">
                  <a:extLst>
                    <a:ext uri="{FF2B5EF4-FFF2-40B4-BE49-F238E27FC236}">
                      <a16:creationId xmlns:a16="http://schemas.microsoft.com/office/drawing/2014/main" id="{9698CE4E-B7E4-4A3E-B883-F061E271E31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4" name="Picture 6">
                  <a:extLst>
                    <a:ext uri="{FF2B5EF4-FFF2-40B4-BE49-F238E27FC236}">
                      <a16:creationId xmlns:a16="http://schemas.microsoft.com/office/drawing/2014/main" id="{FF576124-43F2-4C2B-8098-96A65F66B0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5" name="Picture 5">
                  <a:extLst>
                    <a:ext uri="{FF2B5EF4-FFF2-40B4-BE49-F238E27FC236}">
                      <a16:creationId xmlns:a16="http://schemas.microsoft.com/office/drawing/2014/main" id="{199AB25C-7AE3-4906-9DF7-7E7AAE1D3E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6" name="Picture 7">
                  <a:extLst>
                    <a:ext uri="{FF2B5EF4-FFF2-40B4-BE49-F238E27FC236}">
                      <a16:creationId xmlns:a16="http://schemas.microsoft.com/office/drawing/2014/main" id="{0C05EF40-CBCD-43DD-B711-8F0D75FF8D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7" name="Picture 10">
                  <a:extLst>
                    <a:ext uri="{FF2B5EF4-FFF2-40B4-BE49-F238E27FC236}">
                      <a16:creationId xmlns:a16="http://schemas.microsoft.com/office/drawing/2014/main" id="{52903DD6-399E-436F-9027-40819ABC7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7" name="Group 244">
              <a:extLst>
                <a:ext uri="{FF2B5EF4-FFF2-40B4-BE49-F238E27FC236}">
                  <a16:creationId xmlns:a16="http://schemas.microsoft.com/office/drawing/2014/main" id="{29BDA965-CF3B-4463-99DC-93E9D7D05F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4" y="4215"/>
              <a:ext cx="288" cy="4156"/>
              <a:chOff x="1792" y="1268"/>
              <a:chExt cx="575" cy="9079"/>
            </a:xfrm>
          </p:grpSpPr>
          <p:grpSp>
            <p:nvGrpSpPr>
              <p:cNvPr id="28" name="Group 245">
                <a:extLst>
                  <a:ext uri="{FF2B5EF4-FFF2-40B4-BE49-F238E27FC236}">
                    <a16:creationId xmlns:a16="http://schemas.microsoft.com/office/drawing/2014/main" id="{CD9B76BA-98AB-4EA6-9211-E66FDE009A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1268"/>
                <a:ext cx="509" cy="2997"/>
                <a:chOff x="1698" y="539"/>
                <a:chExt cx="1395" cy="10769"/>
              </a:xfrm>
            </p:grpSpPr>
            <p:pic>
              <p:nvPicPr>
                <p:cNvPr id="1270" name="Picture 11">
                  <a:extLst>
                    <a:ext uri="{FF2B5EF4-FFF2-40B4-BE49-F238E27FC236}">
                      <a16:creationId xmlns:a16="http://schemas.microsoft.com/office/drawing/2014/main" id="{EF1A421C-EF52-48D4-BFD9-DE9F30E3937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1" name="Picture 14">
                  <a:extLst>
                    <a:ext uri="{FF2B5EF4-FFF2-40B4-BE49-F238E27FC236}">
                      <a16:creationId xmlns:a16="http://schemas.microsoft.com/office/drawing/2014/main" id="{EF3759E9-70EF-4C4A-AEA4-CE6264E58C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2" name="Picture 12">
                  <a:extLst>
                    <a:ext uri="{FF2B5EF4-FFF2-40B4-BE49-F238E27FC236}">
                      <a16:creationId xmlns:a16="http://schemas.microsoft.com/office/drawing/2014/main" id="{784A1D03-33F0-4761-92ED-C67705C86BA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3" name="Picture 15">
                  <a:extLst>
                    <a:ext uri="{FF2B5EF4-FFF2-40B4-BE49-F238E27FC236}">
                      <a16:creationId xmlns:a16="http://schemas.microsoft.com/office/drawing/2014/main" id="{C3796997-0EF9-42B0-80B6-B0F6F47212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4" name="Picture 13">
                  <a:extLst>
                    <a:ext uri="{FF2B5EF4-FFF2-40B4-BE49-F238E27FC236}">
                      <a16:creationId xmlns:a16="http://schemas.microsoft.com/office/drawing/2014/main" id="{FC457A76-DC1E-42F4-939B-67F17FCA58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5" name="Picture 6">
                  <a:extLst>
                    <a:ext uri="{FF2B5EF4-FFF2-40B4-BE49-F238E27FC236}">
                      <a16:creationId xmlns:a16="http://schemas.microsoft.com/office/drawing/2014/main" id="{C2BA226B-D674-4B07-9781-0871B6E179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6" name="Picture 5">
                  <a:extLst>
                    <a:ext uri="{FF2B5EF4-FFF2-40B4-BE49-F238E27FC236}">
                      <a16:creationId xmlns:a16="http://schemas.microsoft.com/office/drawing/2014/main" id="{86AB6F5F-8DD2-4D07-938E-CAB485F3B5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7" name="Picture 7">
                  <a:extLst>
                    <a:ext uri="{FF2B5EF4-FFF2-40B4-BE49-F238E27FC236}">
                      <a16:creationId xmlns:a16="http://schemas.microsoft.com/office/drawing/2014/main" id="{1903F43A-002C-441E-8928-8DEBB3606E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78" name="Picture 10">
                  <a:extLst>
                    <a:ext uri="{FF2B5EF4-FFF2-40B4-BE49-F238E27FC236}">
                      <a16:creationId xmlns:a16="http://schemas.microsoft.com/office/drawing/2014/main" id="{A2267C9F-19E5-4698-93C9-C863C54CD0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9" name="Group 255">
                <a:extLst>
                  <a:ext uri="{FF2B5EF4-FFF2-40B4-BE49-F238E27FC236}">
                    <a16:creationId xmlns:a16="http://schemas.microsoft.com/office/drawing/2014/main" id="{DAC72FC1-AFB8-488F-8366-EB1AF29276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4320"/>
                <a:ext cx="509" cy="2997"/>
                <a:chOff x="1698" y="539"/>
                <a:chExt cx="1395" cy="10769"/>
              </a:xfrm>
            </p:grpSpPr>
            <p:pic>
              <p:nvPicPr>
                <p:cNvPr id="1280" name="Picture 11">
                  <a:extLst>
                    <a:ext uri="{FF2B5EF4-FFF2-40B4-BE49-F238E27FC236}">
                      <a16:creationId xmlns:a16="http://schemas.microsoft.com/office/drawing/2014/main" id="{FDB00A43-708A-4EA4-BB7D-0EBAC961AB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1" name="Picture 14">
                  <a:extLst>
                    <a:ext uri="{FF2B5EF4-FFF2-40B4-BE49-F238E27FC236}">
                      <a16:creationId xmlns:a16="http://schemas.microsoft.com/office/drawing/2014/main" id="{2205ED68-F6A8-4A80-ACE2-CEAE820CEA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2" name="Picture 12">
                  <a:extLst>
                    <a:ext uri="{FF2B5EF4-FFF2-40B4-BE49-F238E27FC236}">
                      <a16:creationId xmlns:a16="http://schemas.microsoft.com/office/drawing/2014/main" id="{48B4FA70-2D38-49BA-BDA7-3552307437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3" name="Picture 15">
                  <a:extLst>
                    <a:ext uri="{FF2B5EF4-FFF2-40B4-BE49-F238E27FC236}">
                      <a16:creationId xmlns:a16="http://schemas.microsoft.com/office/drawing/2014/main" id="{6FFC4E26-A035-4209-AA89-419B29DFB6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4" name="Picture 13">
                  <a:extLst>
                    <a:ext uri="{FF2B5EF4-FFF2-40B4-BE49-F238E27FC236}">
                      <a16:creationId xmlns:a16="http://schemas.microsoft.com/office/drawing/2014/main" id="{46A840E0-1BB4-4316-A837-C04CFB1864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5" name="Picture 6">
                  <a:extLst>
                    <a:ext uri="{FF2B5EF4-FFF2-40B4-BE49-F238E27FC236}">
                      <a16:creationId xmlns:a16="http://schemas.microsoft.com/office/drawing/2014/main" id="{E8CE3154-E249-43A4-BC3D-46116E425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6" name="Picture 5">
                  <a:extLst>
                    <a:ext uri="{FF2B5EF4-FFF2-40B4-BE49-F238E27FC236}">
                      <a16:creationId xmlns:a16="http://schemas.microsoft.com/office/drawing/2014/main" id="{7911C4C7-BB92-4469-8C41-9E4CCE05BD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7" name="Picture 7">
                  <a:extLst>
                    <a:ext uri="{FF2B5EF4-FFF2-40B4-BE49-F238E27FC236}">
                      <a16:creationId xmlns:a16="http://schemas.microsoft.com/office/drawing/2014/main" id="{EC502751-17C9-4C1A-A1A9-4F9AD1F935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88" name="Picture 10">
                  <a:extLst>
                    <a:ext uri="{FF2B5EF4-FFF2-40B4-BE49-F238E27FC236}">
                      <a16:creationId xmlns:a16="http://schemas.microsoft.com/office/drawing/2014/main" id="{0D3C1023-65B0-4EC7-8A1E-2CFF6EBE1A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Group 265">
                <a:extLst>
                  <a:ext uri="{FF2B5EF4-FFF2-40B4-BE49-F238E27FC236}">
                    <a16:creationId xmlns:a16="http://schemas.microsoft.com/office/drawing/2014/main" id="{A540301F-4B2A-49ED-8C05-5D8911B868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" y="7350"/>
                <a:ext cx="509" cy="2997"/>
                <a:chOff x="1698" y="539"/>
                <a:chExt cx="1395" cy="10769"/>
              </a:xfrm>
            </p:grpSpPr>
            <p:pic>
              <p:nvPicPr>
                <p:cNvPr id="1290" name="Picture 11">
                  <a:extLst>
                    <a:ext uri="{FF2B5EF4-FFF2-40B4-BE49-F238E27FC236}">
                      <a16:creationId xmlns:a16="http://schemas.microsoft.com/office/drawing/2014/main" id="{9ABF6107-1567-40F0-9BB5-A6669F917B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5383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1" name="Picture 14">
                  <a:extLst>
                    <a:ext uri="{FF2B5EF4-FFF2-40B4-BE49-F238E27FC236}">
                      <a16:creationId xmlns:a16="http://schemas.microsoft.com/office/drawing/2014/main" id="{1706034C-634A-44C9-935C-9EA1FC5391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" y="9163"/>
                  <a:ext cx="103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2" name="Picture 12">
                  <a:extLst>
                    <a:ext uri="{FF2B5EF4-FFF2-40B4-BE49-F238E27FC236}">
                      <a16:creationId xmlns:a16="http://schemas.microsoft.com/office/drawing/2014/main" id="{EAAA3A5C-CC00-4AC4-B332-50F6709DB7C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6643"/>
                  <a:ext cx="900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3" name="Picture 15">
                  <a:extLst>
                    <a:ext uri="{FF2B5EF4-FFF2-40B4-BE49-F238E27FC236}">
                      <a16:creationId xmlns:a16="http://schemas.microsoft.com/office/drawing/2014/main" id="{CEC038DA-DC1B-4495-AD13-412602207A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0243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4" name="Picture 13">
                  <a:extLst>
                    <a:ext uri="{FF2B5EF4-FFF2-40B4-BE49-F238E27FC236}">
                      <a16:creationId xmlns:a16="http://schemas.microsoft.com/office/drawing/2014/main" id="{5D2AF3CF-4661-48D6-81B7-9D01BA0924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7723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5" name="Picture 6">
                  <a:extLst>
                    <a:ext uri="{FF2B5EF4-FFF2-40B4-BE49-F238E27FC236}">
                      <a16:creationId xmlns:a16="http://schemas.microsoft.com/office/drawing/2014/main" id="{405021AD-B3C6-41B5-BEC5-54F85E87C4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1619"/>
                  <a:ext cx="105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6" name="Picture 5">
                  <a:extLst>
                    <a:ext uri="{FF2B5EF4-FFF2-40B4-BE49-F238E27FC236}">
                      <a16:creationId xmlns:a16="http://schemas.microsoft.com/office/drawing/2014/main" id="{4940DD1A-8621-4FBD-A55C-0682252000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539"/>
                  <a:ext cx="1080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7" name="Picture 7">
                  <a:extLst>
                    <a:ext uri="{FF2B5EF4-FFF2-40B4-BE49-F238E27FC236}">
                      <a16:creationId xmlns:a16="http://schemas.microsoft.com/office/drawing/2014/main" id="{33598836-DA02-411B-911A-DDA8100A54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8" y="2879"/>
                  <a:ext cx="1080" cy="1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98" name="Picture 10">
                  <a:extLst>
                    <a:ext uri="{FF2B5EF4-FFF2-40B4-BE49-F238E27FC236}">
                      <a16:creationId xmlns:a16="http://schemas.microsoft.com/office/drawing/2014/main" id="{FEF5EBC4-810D-4E62-9E57-E6DEAABCE0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" y="4139"/>
                  <a:ext cx="1065" cy="10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76" name="WordArt 275">
            <a:extLst>
              <a:ext uri="{FF2B5EF4-FFF2-40B4-BE49-F238E27FC236}">
                <a16:creationId xmlns:a16="http://schemas.microsoft.com/office/drawing/2014/main" id="{6667788D-932D-4FE2-8E3C-08C4B6E31B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909" y="1071170"/>
            <a:ext cx="476250" cy="276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nl-NL" sz="1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 panose="020B0A04020102020204" pitchFamily="34" charset="0"/>
              </a:rPr>
              <a:t>DNA</a:t>
            </a:r>
          </a:p>
        </p:txBody>
      </p:sp>
      <p:sp>
        <p:nvSpPr>
          <p:cNvPr id="268" name="Tekstvak 267">
            <a:extLst>
              <a:ext uri="{FF2B5EF4-FFF2-40B4-BE49-F238E27FC236}">
                <a16:creationId xmlns:a16="http://schemas.microsoft.com/office/drawing/2014/main" id="{4A76FC11-FF04-443D-8578-5BE750B54820}"/>
              </a:ext>
            </a:extLst>
          </p:cNvPr>
          <p:cNvSpPr txBox="1"/>
          <p:nvPr/>
        </p:nvSpPr>
        <p:spPr>
          <a:xfrm>
            <a:off x="4561794" y="537350"/>
            <a:ext cx="5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gen</a:t>
            </a:r>
          </a:p>
        </p:txBody>
      </p:sp>
      <p:sp>
        <p:nvSpPr>
          <p:cNvPr id="269" name="Rechteraccolade 268">
            <a:extLst>
              <a:ext uri="{FF2B5EF4-FFF2-40B4-BE49-F238E27FC236}">
                <a16:creationId xmlns:a16="http://schemas.microsoft.com/office/drawing/2014/main" id="{23528930-E750-4AE7-8F63-49C3202C6B3E}"/>
              </a:ext>
            </a:extLst>
          </p:cNvPr>
          <p:cNvSpPr/>
          <p:nvPr/>
        </p:nvSpPr>
        <p:spPr>
          <a:xfrm rot="16200000">
            <a:off x="4710352" y="27852"/>
            <a:ext cx="141134" cy="196761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0" name="Tekstvak 269">
            <a:extLst>
              <a:ext uri="{FF2B5EF4-FFF2-40B4-BE49-F238E27FC236}">
                <a16:creationId xmlns:a16="http://schemas.microsoft.com/office/drawing/2014/main" id="{07DDE320-D9E3-4EB2-90D9-DC3B586A4DC6}"/>
              </a:ext>
            </a:extLst>
          </p:cNvPr>
          <p:cNvSpPr txBox="1"/>
          <p:nvPr/>
        </p:nvSpPr>
        <p:spPr>
          <a:xfrm>
            <a:off x="3978846" y="2255178"/>
            <a:ext cx="16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360 basenparen</a:t>
            </a:r>
          </a:p>
        </p:txBody>
      </p:sp>
      <p:sp>
        <p:nvSpPr>
          <p:cNvPr id="349" name="Tekstvak 348">
            <a:extLst>
              <a:ext uri="{FF2B5EF4-FFF2-40B4-BE49-F238E27FC236}">
                <a16:creationId xmlns:a16="http://schemas.microsoft.com/office/drawing/2014/main" id="{1D03FB87-BEB3-430A-B270-8CD1ECCB06C7}"/>
              </a:ext>
            </a:extLst>
          </p:cNvPr>
          <p:cNvSpPr txBox="1"/>
          <p:nvPr/>
        </p:nvSpPr>
        <p:spPr>
          <a:xfrm>
            <a:off x="3948114" y="3689741"/>
            <a:ext cx="170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120 aminozuren</a:t>
            </a:r>
          </a:p>
        </p:txBody>
      </p:sp>
      <p:cxnSp>
        <p:nvCxnSpPr>
          <p:cNvPr id="272" name="Rechte verbindingslijn met pijl 271">
            <a:extLst>
              <a:ext uri="{FF2B5EF4-FFF2-40B4-BE49-F238E27FC236}">
                <a16:creationId xmlns:a16="http://schemas.microsoft.com/office/drawing/2014/main" id="{4466C799-BCAB-4F27-A6A6-4553C31C9122}"/>
              </a:ext>
            </a:extLst>
          </p:cNvPr>
          <p:cNvCxnSpPr/>
          <p:nvPr/>
        </p:nvCxnSpPr>
        <p:spPr>
          <a:xfrm>
            <a:off x="4736625" y="2942656"/>
            <a:ext cx="0" cy="5777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echte verbindingslijn met pijl 351">
            <a:extLst>
              <a:ext uri="{FF2B5EF4-FFF2-40B4-BE49-F238E27FC236}">
                <a16:creationId xmlns:a16="http://schemas.microsoft.com/office/drawing/2014/main" id="{925F799B-B260-4165-AC0B-7F62998AA7E3}"/>
              </a:ext>
            </a:extLst>
          </p:cNvPr>
          <p:cNvCxnSpPr/>
          <p:nvPr/>
        </p:nvCxnSpPr>
        <p:spPr>
          <a:xfrm>
            <a:off x="4725722" y="4428405"/>
            <a:ext cx="0" cy="5777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kstvak 272">
            <a:extLst>
              <a:ext uri="{FF2B5EF4-FFF2-40B4-BE49-F238E27FC236}">
                <a16:creationId xmlns:a16="http://schemas.microsoft.com/office/drawing/2014/main" id="{4EA804B4-6C9E-4717-AADB-CCB8472037FD}"/>
              </a:ext>
            </a:extLst>
          </p:cNvPr>
          <p:cNvSpPr txBox="1"/>
          <p:nvPr/>
        </p:nvSpPr>
        <p:spPr>
          <a:xfrm>
            <a:off x="4316912" y="5123616"/>
            <a:ext cx="91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 eiwit</a:t>
            </a:r>
          </a:p>
        </p:txBody>
      </p:sp>
    </p:spTree>
    <p:extLst>
      <p:ext uri="{BB962C8B-B14F-4D97-AF65-F5344CB8AC3E}">
        <p14:creationId xmlns:p14="http://schemas.microsoft.com/office/powerpoint/2010/main" val="125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0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99392"/>
            <a:ext cx="8136904" cy="846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0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738" y="-387424"/>
            <a:ext cx="9521257" cy="758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4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chromosome3">
            <a:extLst>
              <a:ext uri="{FF2B5EF4-FFF2-40B4-BE49-F238E27FC236}">
                <a16:creationId xmlns:a16="http://schemas.microsoft.com/office/drawing/2014/main" id="{E9EB7D2F-7D8C-4C22-9037-07A72B713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3" t="45767" r="53771" b="40028"/>
          <a:stretch/>
        </p:blipFill>
        <p:spPr bwMode="auto">
          <a:xfrm rot="605792">
            <a:off x="657" y="2740214"/>
            <a:ext cx="1149315" cy="95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hromosom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3" t="8908" r="9183" b="40028"/>
          <a:stretch>
            <a:fillRect/>
          </a:stretch>
        </p:blipFill>
        <p:spPr bwMode="auto">
          <a:xfrm>
            <a:off x="1014412" y="167922"/>
            <a:ext cx="35575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netica02b"/>
          <p:cNvPicPr>
            <a:picLocks noChangeAspect="1" noChangeArrowheads="1"/>
          </p:cNvPicPr>
          <p:nvPr/>
        </p:nvPicPr>
        <p:blipFill>
          <a:blip r:embed="rId3" cstate="print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9" t="3546" r="13824" b="17285"/>
          <a:stretch>
            <a:fillRect/>
          </a:stretch>
        </p:blipFill>
        <p:spPr bwMode="auto">
          <a:xfrm>
            <a:off x="3769262" y="69269"/>
            <a:ext cx="71278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nl-NL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nl-N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95590"/>
            <a:ext cx="290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r>
              <a:rPr lang="nl-NL" sz="10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nl-NL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04825" algn="l"/>
              </a:tabLst>
            </a:pPr>
            <a:endParaRPr lang="nl-NL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26E4FA68-3140-4B12-98C6-72DC6ABBE9BF}"/>
              </a:ext>
            </a:extLst>
          </p:cNvPr>
          <p:cNvGrpSpPr/>
          <p:nvPr/>
        </p:nvGrpSpPr>
        <p:grpSpPr>
          <a:xfrm>
            <a:off x="-104504" y="3031653"/>
            <a:ext cx="66726604" cy="3369147"/>
            <a:chOff x="-104504" y="3031653"/>
            <a:chExt cx="66726604" cy="3369147"/>
          </a:xfrm>
        </p:grpSpPr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DA1B1591-9EEA-4E30-8A5B-DFE33A08BAD8}"/>
                </a:ext>
              </a:extLst>
            </p:cNvPr>
            <p:cNvGrpSpPr/>
            <p:nvPr/>
          </p:nvGrpSpPr>
          <p:grpSpPr>
            <a:xfrm>
              <a:off x="-104504" y="3031653"/>
              <a:ext cx="27469612" cy="3369147"/>
              <a:chOff x="-104504" y="3031653"/>
              <a:chExt cx="27469612" cy="3369147"/>
            </a:xfrm>
          </p:grpSpPr>
          <p:grpSp>
            <p:nvGrpSpPr>
              <p:cNvPr id="5" name="Groep 4">
                <a:extLst>
                  <a:ext uri="{FF2B5EF4-FFF2-40B4-BE49-F238E27FC236}">
                    <a16:creationId xmlns:a16="http://schemas.microsoft.com/office/drawing/2014/main" id="{0A62880E-DA3F-47B6-AE7C-410B2639469F}"/>
                  </a:ext>
                </a:extLst>
              </p:cNvPr>
              <p:cNvGrpSpPr/>
              <p:nvPr/>
            </p:nvGrpSpPr>
            <p:grpSpPr>
              <a:xfrm>
                <a:off x="-104504" y="3222172"/>
                <a:ext cx="27469612" cy="3178628"/>
                <a:chOff x="-130629" y="3205312"/>
                <a:chExt cx="27469612" cy="3178628"/>
              </a:xfrm>
            </p:grpSpPr>
            <p:pic>
              <p:nvPicPr>
                <p:cNvPr id="6156" name="Picture 12" descr="probeerse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240" b="10739"/>
                <a:stretch>
                  <a:fillRect/>
                </a:stretch>
              </p:blipFill>
              <p:spPr bwMode="auto">
                <a:xfrm>
                  <a:off x="-130629" y="3205312"/>
                  <a:ext cx="1145041" cy="27863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</p:pic>
            <p:grpSp>
              <p:nvGrpSpPr>
                <p:cNvPr id="2" name="Groep 1">
                  <a:extLst>
                    <a:ext uri="{FF2B5EF4-FFF2-40B4-BE49-F238E27FC236}">
                      <a16:creationId xmlns:a16="http://schemas.microsoft.com/office/drawing/2014/main" id="{A7D3E4D4-CFFF-4978-ADE4-C0C0E309F4DD}"/>
                    </a:ext>
                  </a:extLst>
                </p:cNvPr>
                <p:cNvGrpSpPr/>
                <p:nvPr/>
              </p:nvGrpSpPr>
              <p:grpSpPr>
                <a:xfrm>
                  <a:off x="1014412" y="4917090"/>
                  <a:ext cx="26324571" cy="1466850"/>
                  <a:chOff x="1014412" y="4917090"/>
                  <a:chExt cx="26324571" cy="1466850"/>
                </a:xfrm>
              </p:grpSpPr>
              <p:pic>
                <p:nvPicPr>
                  <p:cNvPr id="6146" name="Afbeelding 1" descr="Beschrijving: DNA molecule model illustration.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276" t="25157" r="5939" b="25653"/>
                  <a:stretch>
                    <a:fillRect/>
                  </a:stretch>
                </p:blipFill>
                <p:spPr bwMode="auto">
                  <a:xfrm>
                    <a:off x="1014412" y="4917090"/>
                    <a:ext cx="3238500" cy="14668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47" name="Afbeelding 2" descr="Beschrijving: DNA molecule model illustration.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0" t="25441" b="26009"/>
                  <a:stretch>
                    <a:fillRect/>
                  </a:stretch>
                </p:blipFill>
                <p:spPr bwMode="auto">
                  <a:xfrm>
                    <a:off x="4252912" y="4955190"/>
                    <a:ext cx="3457575" cy="14287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" name="Afbeelding 2" descr="Beschrijving: DNA molecule model illustration.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0" t="25441" b="26009"/>
                  <a:stretch>
                    <a:fillRect/>
                  </a:stretch>
                </p:blipFill>
                <p:spPr bwMode="auto">
                  <a:xfrm>
                    <a:off x="7524328" y="4917090"/>
                    <a:ext cx="3457575" cy="14287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1" name="Afbeelding 2" descr="Beschrijving: DNA molecule model illustration.">
                    <a:extLst>
                      <a:ext uri="{FF2B5EF4-FFF2-40B4-BE49-F238E27FC236}">
                        <a16:creationId xmlns:a16="http://schemas.microsoft.com/office/drawing/2014/main" id="{180F2272-35DD-4DA5-9A6D-00E22660C60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0" t="25441" b="26009"/>
                  <a:stretch>
                    <a:fillRect/>
                  </a:stretch>
                </p:blipFill>
                <p:spPr bwMode="auto">
                  <a:xfrm>
                    <a:off x="10795744" y="4917090"/>
                    <a:ext cx="3457575" cy="14287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" name="Afbeelding 2" descr="Beschrijving: DNA molecule model illustration.">
                    <a:extLst>
                      <a:ext uri="{FF2B5EF4-FFF2-40B4-BE49-F238E27FC236}">
                        <a16:creationId xmlns:a16="http://schemas.microsoft.com/office/drawing/2014/main" id="{3E9B2099-F256-4611-8086-437F10AF25C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0" t="25441" b="26009"/>
                  <a:stretch>
                    <a:fillRect/>
                  </a:stretch>
                </p:blipFill>
                <p:spPr bwMode="auto">
                  <a:xfrm>
                    <a:off x="14067160" y="4917090"/>
                    <a:ext cx="3457575" cy="14287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3" name="Afbeelding 2" descr="Beschrijving: DNA molecule model illustration.">
                    <a:extLst>
                      <a:ext uri="{FF2B5EF4-FFF2-40B4-BE49-F238E27FC236}">
                        <a16:creationId xmlns:a16="http://schemas.microsoft.com/office/drawing/2014/main" id="{F64514FD-8277-4674-B04B-C04CD218239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0" t="25441" b="26009"/>
                  <a:stretch>
                    <a:fillRect/>
                  </a:stretch>
                </p:blipFill>
                <p:spPr bwMode="auto">
                  <a:xfrm>
                    <a:off x="17338576" y="4917090"/>
                    <a:ext cx="3457575" cy="14287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5" name="Afbeelding 2" descr="Beschrijving: DNA molecule model illustration.">
                    <a:extLst>
                      <a:ext uri="{FF2B5EF4-FFF2-40B4-BE49-F238E27FC236}">
                        <a16:creationId xmlns:a16="http://schemas.microsoft.com/office/drawing/2014/main" id="{F21D87DE-CFAC-413F-A41A-6062DA68BE2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0" t="25441" b="26009"/>
                  <a:stretch>
                    <a:fillRect/>
                  </a:stretch>
                </p:blipFill>
                <p:spPr bwMode="auto">
                  <a:xfrm>
                    <a:off x="20609992" y="4936140"/>
                    <a:ext cx="3457575" cy="14287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6" name="Afbeelding 2" descr="Beschrijving: DNA molecule model illustration.">
                    <a:extLst>
                      <a:ext uri="{FF2B5EF4-FFF2-40B4-BE49-F238E27FC236}">
                        <a16:creationId xmlns:a16="http://schemas.microsoft.com/office/drawing/2014/main" id="{F88604FD-724C-4CC7-BAA7-CE449A20A33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220" t="25441" b="26009"/>
                  <a:stretch>
                    <a:fillRect/>
                  </a:stretch>
                </p:blipFill>
                <p:spPr bwMode="auto">
                  <a:xfrm>
                    <a:off x="23881408" y="4936140"/>
                    <a:ext cx="3457575" cy="14287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6" name="Rechthoek 5">
                <a:extLst>
                  <a:ext uri="{FF2B5EF4-FFF2-40B4-BE49-F238E27FC236}">
                    <a16:creationId xmlns:a16="http://schemas.microsoft.com/office/drawing/2014/main" id="{D7C78B25-DD41-4C3B-9DAF-BD53CC2A3D4E}"/>
                  </a:ext>
                </a:extLst>
              </p:cNvPr>
              <p:cNvSpPr/>
              <p:nvPr/>
            </p:nvSpPr>
            <p:spPr>
              <a:xfrm>
                <a:off x="0" y="3031653"/>
                <a:ext cx="1014412" cy="1854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1" name="Afbeelding 2" descr="Beschrijving: DNA molecule model illustration.">
              <a:extLst>
                <a:ext uri="{FF2B5EF4-FFF2-40B4-BE49-F238E27FC236}">
                  <a16:creationId xmlns:a16="http://schemas.microsoft.com/office/drawing/2014/main" id="{51B0ED26-A8A2-4E9A-A96E-5B17FA249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0" t="25441" b="26009"/>
            <a:stretch>
              <a:fillRect/>
            </a:stretch>
          </p:blipFill>
          <p:spPr bwMode="auto">
            <a:xfrm>
              <a:off x="27178949" y="4933950"/>
              <a:ext cx="345757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Afbeelding 2" descr="Beschrijving: DNA molecule model illustration.">
              <a:extLst>
                <a:ext uri="{FF2B5EF4-FFF2-40B4-BE49-F238E27FC236}">
                  <a16:creationId xmlns:a16="http://schemas.microsoft.com/office/drawing/2014/main" id="{C1855D89-11CE-41BB-A073-F5C7C6342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0" t="25441" b="26009"/>
            <a:stretch>
              <a:fillRect/>
            </a:stretch>
          </p:blipFill>
          <p:spPr bwMode="auto">
            <a:xfrm>
              <a:off x="30450365" y="4933950"/>
              <a:ext cx="345757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Afbeelding 2" descr="Beschrijving: DNA molecule model illustration.">
              <a:extLst>
                <a:ext uri="{FF2B5EF4-FFF2-40B4-BE49-F238E27FC236}">
                  <a16:creationId xmlns:a16="http://schemas.microsoft.com/office/drawing/2014/main" id="{0C183AF5-9F9F-4740-9CB5-0C0C37252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0" t="25441" b="26009"/>
            <a:stretch>
              <a:fillRect/>
            </a:stretch>
          </p:blipFill>
          <p:spPr bwMode="auto">
            <a:xfrm>
              <a:off x="33721781" y="4933950"/>
              <a:ext cx="345757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36B4185E-778E-4755-AE0A-CCC53D6DC103}"/>
                </a:ext>
              </a:extLst>
            </p:cNvPr>
            <p:cNvGrpSpPr/>
            <p:nvPr/>
          </p:nvGrpSpPr>
          <p:grpSpPr>
            <a:xfrm>
              <a:off x="36993197" y="4933950"/>
              <a:ext cx="10000407" cy="1428750"/>
              <a:chOff x="36993197" y="4933950"/>
              <a:chExt cx="10000407" cy="1428750"/>
            </a:xfrm>
          </p:grpSpPr>
          <p:pic>
            <p:nvPicPr>
              <p:cNvPr id="24" name="Afbeelding 2" descr="Beschrijving: DNA molecule model illustration.">
                <a:extLst>
                  <a:ext uri="{FF2B5EF4-FFF2-40B4-BE49-F238E27FC236}">
                    <a16:creationId xmlns:a16="http://schemas.microsoft.com/office/drawing/2014/main" id="{A6DFAA88-9A9C-44FA-B3F0-478BC7F44A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0" t="25441" b="26009"/>
              <a:stretch>
                <a:fillRect/>
              </a:stretch>
            </p:blipFill>
            <p:spPr bwMode="auto">
              <a:xfrm>
                <a:off x="36993197" y="4933950"/>
                <a:ext cx="3457575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Afbeelding 2" descr="Beschrijving: DNA molecule model illustration.">
                <a:extLst>
                  <a:ext uri="{FF2B5EF4-FFF2-40B4-BE49-F238E27FC236}">
                    <a16:creationId xmlns:a16="http://schemas.microsoft.com/office/drawing/2014/main" id="{CABD9C04-8FAA-49F8-98F8-C071C5E24F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0" t="25441" b="26009"/>
              <a:stretch>
                <a:fillRect/>
              </a:stretch>
            </p:blipFill>
            <p:spPr bwMode="auto">
              <a:xfrm>
                <a:off x="40264613" y="4933950"/>
                <a:ext cx="3457575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Afbeelding 2" descr="Beschrijving: DNA molecule model illustration.">
                <a:extLst>
                  <a:ext uri="{FF2B5EF4-FFF2-40B4-BE49-F238E27FC236}">
                    <a16:creationId xmlns:a16="http://schemas.microsoft.com/office/drawing/2014/main" id="{E468EEF6-B03F-4B89-A63B-5DB1CFF56A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0" t="25441" b="26009"/>
              <a:stretch>
                <a:fillRect/>
              </a:stretch>
            </p:blipFill>
            <p:spPr bwMode="auto">
              <a:xfrm>
                <a:off x="43536029" y="4933950"/>
                <a:ext cx="3457575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5151131D-B0BD-4D57-88E9-4E33C858DBEA}"/>
                </a:ext>
              </a:extLst>
            </p:cNvPr>
            <p:cNvGrpSpPr/>
            <p:nvPr/>
          </p:nvGrpSpPr>
          <p:grpSpPr>
            <a:xfrm>
              <a:off x="46807445" y="4933950"/>
              <a:ext cx="10000407" cy="1428750"/>
              <a:chOff x="36993197" y="4933950"/>
              <a:chExt cx="10000407" cy="1428750"/>
            </a:xfrm>
          </p:grpSpPr>
          <p:pic>
            <p:nvPicPr>
              <p:cNvPr id="29" name="Afbeelding 2" descr="Beschrijving: DNA molecule model illustration.">
                <a:extLst>
                  <a:ext uri="{FF2B5EF4-FFF2-40B4-BE49-F238E27FC236}">
                    <a16:creationId xmlns:a16="http://schemas.microsoft.com/office/drawing/2014/main" id="{B586EFF2-62FB-4A42-AE9A-87D06B4C2A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0" t="25441" b="26009"/>
              <a:stretch>
                <a:fillRect/>
              </a:stretch>
            </p:blipFill>
            <p:spPr bwMode="auto">
              <a:xfrm>
                <a:off x="36993197" y="4933950"/>
                <a:ext cx="3457575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Afbeelding 2" descr="Beschrijving: DNA molecule model illustration.">
                <a:extLst>
                  <a:ext uri="{FF2B5EF4-FFF2-40B4-BE49-F238E27FC236}">
                    <a16:creationId xmlns:a16="http://schemas.microsoft.com/office/drawing/2014/main" id="{41DD2702-D985-4975-821A-C9BA205BE0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0" t="25441" b="26009"/>
              <a:stretch>
                <a:fillRect/>
              </a:stretch>
            </p:blipFill>
            <p:spPr bwMode="auto">
              <a:xfrm>
                <a:off x="40264613" y="4933950"/>
                <a:ext cx="3457575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Afbeelding 2" descr="Beschrijving: DNA molecule model illustration.">
                <a:extLst>
                  <a:ext uri="{FF2B5EF4-FFF2-40B4-BE49-F238E27FC236}">
                    <a16:creationId xmlns:a16="http://schemas.microsoft.com/office/drawing/2014/main" id="{EB690350-8A63-435E-98AB-FF053D72E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0" t="25441" b="26009"/>
              <a:stretch>
                <a:fillRect/>
              </a:stretch>
            </p:blipFill>
            <p:spPr bwMode="auto">
              <a:xfrm>
                <a:off x="43536029" y="4933950"/>
                <a:ext cx="3457575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97D0CB83-6E0B-4F44-8E33-C7EC2BED38F6}"/>
                </a:ext>
              </a:extLst>
            </p:cNvPr>
            <p:cNvGrpSpPr/>
            <p:nvPr/>
          </p:nvGrpSpPr>
          <p:grpSpPr>
            <a:xfrm>
              <a:off x="56621693" y="4933950"/>
              <a:ext cx="10000407" cy="1428750"/>
              <a:chOff x="36993197" y="4933950"/>
              <a:chExt cx="10000407" cy="1428750"/>
            </a:xfrm>
          </p:grpSpPr>
          <p:pic>
            <p:nvPicPr>
              <p:cNvPr id="33" name="Afbeelding 2" descr="Beschrijving: DNA molecule model illustration.">
                <a:extLst>
                  <a:ext uri="{FF2B5EF4-FFF2-40B4-BE49-F238E27FC236}">
                    <a16:creationId xmlns:a16="http://schemas.microsoft.com/office/drawing/2014/main" id="{A19382BC-7512-497F-A101-BF0096D31A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0" t="25441" b="26009"/>
              <a:stretch>
                <a:fillRect/>
              </a:stretch>
            </p:blipFill>
            <p:spPr bwMode="auto">
              <a:xfrm>
                <a:off x="36993197" y="4933950"/>
                <a:ext cx="3457575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Afbeelding 2" descr="Beschrijving: DNA molecule model illustration.">
                <a:extLst>
                  <a:ext uri="{FF2B5EF4-FFF2-40B4-BE49-F238E27FC236}">
                    <a16:creationId xmlns:a16="http://schemas.microsoft.com/office/drawing/2014/main" id="{9366062E-44DF-4A88-9442-A62C9211E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0" t="25441" b="26009"/>
              <a:stretch>
                <a:fillRect/>
              </a:stretch>
            </p:blipFill>
            <p:spPr bwMode="auto">
              <a:xfrm>
                <a:off x="40264613" y="4933950"/>
                <a:ext cx="3457575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Afbeelding 2" descr="Beschrijving: DNA molecule model illustration.">
                <a:extLst>
                  <a:ext uri="{FF2B5EF4-FFF2-40B4-BE49-F238E27FC236}">
                    <a16:creationId xmlns:a16="http://schemas.microsoft.com/office/drawing/2014/main" id="{56A7A876-E3A4-402B-B621-B8494F368A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20" t="25441" b="26009"/>
              <a:stretch>
                <a:fillRect/>
              </a:stretch>
            </p:blipFill>
            <p:spPr bwMode="auto">
              <a:xfrm>
                <a:off x="43536029" y="4933950"/>
                <a:ext cx="3457575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513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6.24375 -0.01805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88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/>
          <a:stretch/>
        </p:blipFill>
        <p:spPr>
          <a:xfrm>
            <a:off x="1429789" y="0"/>
            <a:ext cx="6681873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153891" y="5777345"/>
            <a:ext cx="2360814" cy="4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5237018" y="548640"/>
            <a:ext cx="2277687" cy="1970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5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9612"/>
            <a:ext cx="7620000" cy="543877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72836" y="2626691"/>
            <a:ext cx="967048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6743005" y="1282801"/>
            <a:ext cx="1124159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998912" y="4935722"/>
            <a:ext cx="1079270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496395" y="4577411"/>
            <a:ext cx="1079270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876800" y="709612"/>
            <a:ext cx="1771135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rot="19962067">
            <a:off x="1584016" y="1730753"/>
            <a:ext cx="1995638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557319" y="2053502"/>
            <a:ext cx="486032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647935" y="3850242"/>
            <a:ext cx="486032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839883" y="3325083"/>
            <a:ext cx="565565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078182" y="4649128"/>
            <a:ext cx="565565" cy="18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1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9612"/>
            <a:ext cx="7620000" cy="543877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72836" y="2626691"/>
            <a:ext cx="967048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6743005" y="1282801"/>
            <a:ext cx="1124159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998912" y="4935722"/>
            <a:ext cx="1079270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496395" y="4577411"/>
            <a:ext cx="1079270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876800" y="709612"/>
            <a:ext cx="1771135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rot="19962067">
            <a:off x="1584016" y="1730753"/>
            <a:ext cx="1995638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557319" y="2053502"/>
            <a:ext cx="486032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647935" y="3850242"/>
            <a:ext cx="486032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839883" y="3325083"/>
            <a:ext cx="565565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078182" y="4649128"/>
            <a:ext cx="565565" cy="18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7257011" y="1803862"/>
            <a:ext cx="906087" cy="4405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7384473" y="3976124"/>
            <a:ext cx="997527" cy="4794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1111134" y="4577411"/>
            <a:ext cx="967048" cy="4405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1111134" y="3870960"/>
            <a:ext cx="906087" cy="4405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35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9612"/>
            <a:ext cx="7620000" cy="543877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72836" y="2626691"/>
            <a:ext cx="967048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6743005" y="1282801"/>
            <a:ext cx="1124159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998912" y="4935722"/>
            <a:ext cx="1079270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496395" y="4577411"/>
            <a:ext cx="1079270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4876800" y="709612"/>
            <a:ext cx="1771135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rot="19962067">
            <a:off x="1584016" y="1730753"/>
            <a:ext cx="1995638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557319" y="2053502"/>
            <a:ext cx="486032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6647935" y="3850242"/>
            <a:ext cx="486032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1839883" y="3325083"/>
            <a:ext cx="565565" cy="573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078182" y="4649128"/>
            <a:ext cx="565565" cy="18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7257011" y="1803862"/>
            <a:ext cx="906087" cy="4405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7384473" y="3976124"/>
            <a:ext cx="997527" cy="4794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1111134" y="4577411"/>
            <a:ext cx="967048" cy="4405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1111134" y="3870960"/>
            <a:ext cx="906087" cy="4405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4786184" y="5898292"/>
            <a:ext cx="383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Tabel 71A,B,C</a:t>
            </a:r>
          </a:p>
        </p:txBody>
      </p:sp>
    </p:spTree>
    <p:extLst>
      <p:ext uri="{BB962C8B-B14F-4D97-AF65-F5344CB8AC3E}">
        <p14:creationId xmlns:p14="http://schemas.microsoft.com/office/powerpoint/2010/main" val="116758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164</Words>
  <Application>Microsoft Office PowerPoint</Application>
  <PresentationFormat>Diavoorstelling (4:3)</PresentationFormat>
  <Paragraphs>52</Paragraphs>
  <Slides>28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42</cp:revision>
  <dcterms:created xsi:type="dcterms:W3CDTF">2014-02-20T09:26:29Z</dcterms:created>
  <dcterms:modified xsi:type="dcterms:W3CDTF">2023-05-01T11:45:31Z</dcterms:modified>
</cp:coreProperties>
</file>